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902FE90-3AEA-4590-BE54-7B4051B616C9}" type="datetimeFigureOut">
              <a:rPr lang="en-US" smtClean="0"/>
              <a:t>7/18/2015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2072CF-1B3D-471F-9F5A-2DBC9321E75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E90-3AEA-4590-BE54-7B4051B616C9}" type="datetimeFigureOut">
              <a:rPr lang="en-US" smtClean="0"/>
              <a:t>7/18/2015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72CF-1B3D-471F-9F5A-2DBC9321E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E90-3AEA-4590-BE54-7B4051B616C9}" type="datetimeFigureOut">
              <a:rPr lang="en-US" smtClean="0"/>
              <a:t>7/18/2015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22072CF-1B3D-471F-9F5A-2DBC9321E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E90-3AEA-4590-BE54-7B4051B616C9}" type="datetimeFigureOut">
              <a:rPr lang="en-US" smtClean="0"/>
              <a:t>7/18/2015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72CF-1B3D-471F-9F5A-2DBC9321E75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02FE90-3AEA-4590-BE54-7B4051B616C9}" type="datetimeFigureOut">
              <a:rPr lang="en-US" smtClean="0"/>
              <a:t>7/18/2015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22072CF-1B3D-471F-9F5A-2DBC9321E75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E90-3AEA-4590-BE54-7B4051B616C9}" type="datetimeFigureOut">
              <a:rPr lang="en-US" smtClean="0"/>
              <a:t>7/18/2015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72CF-1B3D-471F-9F5A-2DBC9321E75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E90-3AEA-4590-BE54-7B4051B616C9}" type="datetimeFigureOut">
              <a:rPr lang="en-US" smtClean="0"/>
              <a:t>7/18/2015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72CF-1B3D-471F-9F5A-2DBC9321E7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E90-3AEA-4590-BE54-7B4051B616C9}" type="datetimeFigureOut">
              <a:rPr lang="en-US" smtClean="0"/>
              <a:t>7/18/2015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72CF-1B3D-471F-9F5A-2DBC9321E75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E90-3AEA-4590-BE54-7B4051B616C9}" type="datetimeFigureOut">
              <a:rPr lang="en-US" smtClean="0"/>
              <a:t>7/18/2015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72CF-1B3D-471F-9F5A-2DBC9321E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E90-3AEA-4590-BE54-7B4051B616C9}" type="datetimeFigureOut">
              <a:rPr lang="en-US" smtClean="0"/>
              <a:t>7/18/2015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2072CF-1B3D-471F-9F5A-2DBC9321E75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FE90-3AEA-4590-BE54-7B4051B616C9}" type="datetimeFigureOut">
              <a:rPr lang="en-US" smtClean="0"/>
              <a:t>7/18/2015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72CF-1B3D-471F-9F5A-2DBC9321E7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902FE90-3AEA-4590-BE54-7B4051B616C9}" type="datetimeFigureOut">
              <a:rPr lang="en-US" smtClean="0"/>
              <a:t>7/18/2015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22072CF-1B3D-471F-9F5A-2DBC9321E7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</a:t>
            </a:r>
            <a:r>
              <a:rPr lang="en-US" dirty="0" smtClean="0"/>
              <a:t>Hypocrisy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5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Seek </a:t>
            </a:r>
            <a:r>
              <a:rPr lang="en-US" sz="3200" b="1" u="sng" dirty="0"/>
              <a:t>God’s</a:t>
            </a:r>
            <a:r>
              <a:rPr lang="en-US" sz="3200" b="1" dirty="0"/>
              <a:t> honor, not </a:t>
            </a:r>
            <a:r>
              <a:rPr lang="en-US" sz="3200" b="1" u="sng" dirty="0"/>
              <a:t>men’s</a:t>
            </a:r>
            <a:r>
              <a:rPr lang="en-US" sz="3200" b="1" dirty="0" smtClean="0"/>
              <a:t>.</a:t>
            </a:r>
          </a:p>
          <a:p>
            <a:r>
              <a:rPr lang="en-US" sz="3200" b="1" dirty="0"/>
              <a:t>Be more </a:t>
            </a:r>
            <a:r>
              <a:rPr lang="en-US" sz="3200" b="1" u="sng" dirty="0"/>
              <a:t>vigorous</a:t>
            </a:r>
            <a:r>
              <a:rPr lang="en-US" sz="3200" b="1" dirty="0"/>
              <a:t> with my </a:t>
            </a:r>
            <a:r>
              <a:rPr lang="en-US" sz="3200" b="1" u="sng" dirty="0"/>
              <a:t>sin</a:t>
            </a:r>
            <a:r>
              <a:rPr lang="en-US" sz="3200" b="1" dirty="0"/>
              <a:t> than with others</a:t>
            </a:r>
            <a:r>
              <a:rPr lang="en-US" sz="3200" b="1" dirty="0" smtClean="0"/>
              <a:t>’.</a:t>
            </a:r>
          </a:p>
          <a:p>
            <a:r>
              <a:rPr lang="en-US" sz="3200" b="1" dirty="0"/>
              <a:t>Judge </a:t>
            </a:r>
            <a:r>
              <a:rPr lang="en-US" sz="3200" b="1" u="sng" dirty="0"/>
              <a:t>teaching</a:t>
            </a:r>
            <a:r>
              <a:rPr lang="en-US" sz="3200" b="1" dirty="0"/>
              <a:t> and </a:t>
            </a:r>
            <a:r>
              <a:rPr lang="en-US" sz="3200" b="1" u="sng" dirty="0"/>
              <a:t>actions</a:t>
            </a:r>
            <a:r>
              <a:rPr lang="en-US" sz="3200" b="1" dirty="0"/>
              <a:t> not </a:t>
            </a:r>
            <a:r>
              <a:rPr lang="en-US" sz="3200" b="1" u="sng" dirty="0"/>
              <a:t>motives</a:t>
            </a:r>
            <a:r>
              <a:rPr lang="en-US" sz="3200" b="1" dirty="0"/>
              <a:t> or </a:t>
            </a:r>
            <a:r>
              <a:rPr lang="en-US" sz="3200" b="1" u="sng" dirty="0"/>
              <a:t>salvation</a:t>
            </a:r>
            <a:r>
              <a:rPr lang="en-US" sz="3200" b="1" dirty="0" smtClean="0"/>
              <a:t>.</a:t>
            </a:r>
          </a:p>
          <a:p>
            <a:r>
              <a:rPr lang="en-US" sz="3200" b="1" dirty="0"/>
              <a:t>Don’t hold others to a </a:t>
            </a:r>
            <a:r>
              <a:rPr lang="en-US" sz="3200" b="1" u="sng" dirty="0"/>
              <a:t>higher</a:t>
            </a:r>
            <a:r>
              <a:rPr lang="en-US" sz="3200" b="1" dirty="0"/>
              <a:t> </a:t>
            </a:r>
            <a:r>
              <a:rPr lang="en-US" sz="3200" b="1" u="sng" dirty="0"/>
              <a:t>standard</a:t>
            </a:r>
            <a:r>
              <a:rPr lang="en-US" sz="3200" b="1" dirty="0" smtClean="0"/>
              <a:t>.</a:t>
            </a:r>
          </a:p>
          <a:p>
            <a:r>
              <a:rPr lang="en-US" sz="3200" b="1" dirty="0"/>
              <a:t>Be </a:t>
            </a:r>
            <a:r>
              <a:rPr lang="en-US" sz="3200" b="1" u="sng" dirty="0"/>
              <a:t>honest</a:t>
            </a:r>
            <a:r>
              <a:rPr lang="en-US" sz="3200" b="1" dirty="0"/>
              <a:t> about your </a:t>
            </a:r>
            <a:r>
              <a:rPr lang="en-US" sz="3200" b="1" u="sng" dirty="0"/>
              <a:t>faults</a:t>
            </a:r>
            <a:r>
              <a:rPr lang="en-US" sz="3200" b="1" dirty="0"/>
              <a:t> and </a:t>
            </a:r>
            <a:r>
              <a:rPr lang="en-US" sz="3200" b="1" u="sng" dirty="0"/>
              <a:t>struggles</a:t>
            </a:r>
            <a:r>
              <a:rPr lang="en-US" sz="3200" b="1" dirty="0"/>
              <a:t>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</a:t>
            </a:r>
            <a:r>
              <a:rPr lang="en-US" dirty="0" smtClean="0"/>
              <a:t>Hypocrisy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7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598</TotalTime>
  <Words>46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Grid</vt:lpstr>
      <vt:lpstr>Avoiding Hypocrisy</vt:lpstr>
      <vt:lpstr>Avoiding Hypocrisy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Avoiding Hypocrisy</dc:title>
  <dc:creator>Phil Martin</dc:creator>
  <cp:lastModifiedBy>Phil Martin</cp:lastModifiedBy>
  <cp:revision>1</cp:revision>
  <dcterms:created xsi:type="dcterms:W3CDTF">2015-07-19T03:08:57Z</dcterms:created>
  <dcterms:modified xsi:type="dcterms:W3CDTF">2015-07-19T13:07:01Z</dcterms:modified>
</cp:coreProperties>
</file>