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5" r:id="rId8"/>
    <p:sldId id="266" r:id="rId9"/>
    <p:sldId id="267" r:id="rId10"/>
    <p:sldId id="268" r:id="rId11"/>
    <p:sldId id="262" r:id="rId12"/>
    <p:sldId id="269" r:id="rId13"/>
    <p:sldId id="270" r:id="rId14"/>
    <p:sldId id="263" r:id="rId15"/>
    <p:sldId id="271" r:id="rId16"/>
    <p:sldId id="272"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96" y="-2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F3A2B6D4-A8FB-4080-A3D1-D4BE1EB2B144}" type="datetimeFigureOut">
              <a:rPr lang="en-US" smtClean="0"/>
              <a:t>9/19/2014</a:t>
            </a:fld>
            <a:endParaRPr lang="en-US"/>
          </a:p>
        </p:txBody>
      </p:sp>
      <p:sp>
        <p:nvSpPr>
          <p:cNvPr id="8" name="Slide Number Placeholder 7"/>
          <p:cNvSpPr>
            <a:spLocks noGrp="1"/>
          </p:cNvSpPr>
          <p:nvPr>
            <p:ph type="sldNum" sz="quarter" idx="11"/>
          </p:nvPr>
        </p:nvSpPr>
        <p:spPr/>
        <p:txBody>
          <a:bodyPr/>
          <a:lstStyle/>
          <a:p>
            <a:fld id="{979ACBB5-FBC6-4C68-814C-306E4D30D525}"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A2B6D4-A8FB-4080-A3D1-D4BE1EB2B144}" type="datetimeFigureOut">
              <a:rPr lang="en-US" smtClean="0"/>
              <a:t>9/19/2014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9ACBB5-FBC6-4C68-814C-306E4D30D52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A2B6D4-A8FB-4080-A3D1-D4BE1EB2B144}" type="datetimeFigureOut">
              <a:rPr lang="en-US" smtClean="0"/>
              <a:t>9/19/2014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9ACBB5-FBC6-4C68-814C-306E4D30D52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F3A2B6D4-A8FB-4080-A3D1-D4BE1EB2B144}" type="datetimeFigureOut">
              <a:rPr lang="en-US" smtClean="0"/>
              <a:t>9/19/2014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9ACBB5-FBC6-4C68-814C-306E4D30D52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A2B6D4-A8FB-4080-A3D1-D4BE1EB2B144}" type="datetimeFigureOut">
              <a:rPr lang="en-US" smtClean="0"/>
              <a:t>9/19/2014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9ACBB5-FBC6-4C68-814C-306E4D30D525}"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F3A2B6D4-A8FB-4080-A3D1-D4BE1EB2B144}" type="datetimeFigureOut">
              <a:rPr lang="en-US" smtClean="0"/>
              <a:t>9/19/2014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9ACBB5-FBC6-4C68-814C-306E4D30D525}"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F3A2B6D4-A8FB-4080-A3D1-D4BE1EB2B144}" type="datetimeFigureOut">
              <a:rPr lang="en-US" smtClean="0"/>
              <a:t>9/19/2014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9ACBB5-FBC6-4C68-814C-306E4D30D525}"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3A2B6D4-A8FB-4080-A3D1-D4BE1EB2B144}" type="datetimeFigureOut">
              <a:rPr lang="en-US" smtClean="0"/>
              <a:t>9/19/2014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9ACBB5-FBC6-4C68-814C-306E4D30D52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A2B6D4-A8FB-4080-A3D1-D4BE1EB2B144}" type="datetimeFigureOut">
              <a:rPr lang="en-US" smtClean="0"/>
              <a:t>9/19/2014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9ACBB5-FBC6-4C68-814C-306E4D30D52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A2B6D4-A8FB-4080-A3D1-D4BE1EB2B144}" type="datetimeFigureOut">
              <a:rPr lang="en-US" smtClean="0"/>
              <a:t>9/19/2014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9ACBB5-FBC6-4C68-814C-306E4D30D52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A2B6D4-A8FB-4080-A3D1-D4BE1EB2B144}" type="datetimeFigureOut">
              <a:rPr lang="en-US" smtClean="0"/>
              <a:t>9/19/2014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9ACBB5-FBC6-4C68-814C-306E4D30D52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F3A2B6D4-A8FB-4080-A3D1-D4BE1EB2B144}" type="datetimeFigureOut">
              <a:rPr lang="en-US" smtClean="0"/>
              <a:t>9/19/2014</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979ACBB5-FBC6-4C68-814C-306E4D30D525}"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effectLst/>
              </a:rPr>
              <a:t>Battling Loneliness</a:t>
            </a:r>
            <a:endParaRPr lang="en-US" dirty="0"/>
          </a:p>
        </p:txBody>
      </p:sp>
      <p:sp>
        <p:nvSpPr>
          <p:cNvPr id="3" name="Subtitle 2"/>
          <p:cNvSpPr>
            <a:spLocks noGrp="1"/>
          </p:cNvSpPr>
          <p:nvPr>
            <p:ph type="subTitle" idx="1"/>
          </p:nvPr>
        </p:nvSpPr>
        <p:spPr/>
        <p:txBody>
          <a:bodyPr/>
          <a:lstStyle/>
          <a:p>
            <a:r>
              <a:rPr lang="en-US" dirty="0" smtClean="0"/>
              <a:t>Part 2</a:t>
            </a:r>
            <a:endParaRPr lang="en-US" dirty="0"/>
          </a:p>
        </p:txBody>
      </p:sp>
    </p:spTree>
    <p:extLst>
      <p:ext uri="{BB962C8B-B14F-4D97-AF65-F5344CB8AC3E}">
        <p14:creationId xmlns:p14="http://schemas.microsoft.com/office/powerpoint/2010/main" val="35886857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828800"/>
            <a:ext cx="8229600" cy="4297363"/>
          </a:xfrm>
        </p:spPr>
        <p:txBody>
          <a:bodyPr>
            <a:normAutofit/>
          </a:bodyPr>
          <a:lstStyle/>
          <a:p>
            <a:pPr marL="0" indent="0">
              <a:buNone/>
            </a:pPr>
            <a:r>
              <a:rPr lang="en-US" sz="3200" dirty="0" smtClean="0"/>
              <a:t>Moses</a:t>
            </a:r>
            <a:r>
              <a:rPr lang="en-US" sz="3200" dirty="0"/>
              <a:t>' father-in-law replied, "What you are doing is not </a:t>
            </a:r>
            <a:r>
              <a:rPr lang="en-US" sz="3200" dirty="0" smtClean="0"/>
              <a:t>good.  You </a:t>
            </a:r>
            <a:r>
              <a:rPr lang="en-US" sz="3200" dirty="0"/>
              <a:t>and these people who come to you will only wear yourselves out. The work is too heavy for you; you cannot handle it </a:t>
            </a:r>
            <a:r>
              <a:rPr lang="en-US" sz="3200" b="1" dirty="0"/>
              <a:t>alone</a:t>
            </a:r>
            <a:r>
              <a:rPr lang="en-US" sz="3200" dirty="0" smtClean="0"/>
              <a:t>.</a:t>
            </a:r>
          </a:p>
          <a:p>
            <a:pPr marL="0" indent="0">
              <a:buNone/>
            </a:pPr>
            <a:endParaRPr lang="en-US" sz="3200" dirty="0"/>
          </a:p>
          <a:p>
            <a:pPr marL="0" indent="0">
              <a:buNone/>
            </a:pPr>
            <a:r>
              <a:rPr lang="en-US" sz="3200" dirty="0" smtClean="0"/>
              <a:t>				Exodus 18:14-18</a:t>
            </a:r>
            <a:endParaRPr lang="en-US" sz="3200" dirty="0"/>
          </a:p>
        </p:txBody>
      </p:sp>
    </p:spTree>
    <p:extLst>
      <p:ext uri="{BB962C8B-B14F-4D97-AF65-F5344CB8AC3E}">
        <p14:creationId xmlns:p14="http://schemas.microsoft.com/office/powerpoint/2010/main" val="1144672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0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Battling Loneliness</a:t>
            </a:r>
            <a:endParaRPr lang="en-US" dirty="0"/>
          </a:p>
        </p:txBody>
      </p:sp>
      <p:sp>
        <p:nvSpPr>
          <p:cNvPr id="3" name="Content Placeholder 2"/>
          <p:cNvSpPr>
            <a:spLocks noGrp="1"/>
          </p:cNvSpPr>
          <p:nvPr>
            <p:ph idx="1"/>
          </p:nvPr>
        </p:nvSpPr>
        <p:spPr/>
        <p:txBody>
          <a:bodyPr>
            <a:normAutofit/>
          </a:bodyPr>
          <a:lstStyle/>
          <a:p>
            <a:pPr>
              <a:spcBef>
                <a:spcPts val="3000"/>
              </a:spcBef>
            </a:pPr>
            <a:r>
              <a:rPr lang="en-US" sz="3200" dirty="0"/>
              <a:t>The church is a </a:t>
            </a:r>
            <a:r>
              <a:rPr lang="en-US" sz="3200" u="sng" dirty="0"/>
              <a:t>family</a:t>
            </a:r>
            <a:r>
              <a:rPr lang="en-US" sz="3200" dirty="0" smtClean="0"/>
              <a:t>.</a:t>
            </a:r>
          </a:p>
          <a:p>
            <a:pPr>
              <a:spcBef>
                <a:spcPts val="3000"/>
              </a:spcBef>
            </a:pPr>
            <a:r>
              <a:rPr lang="en-US" sz="3200" dirty="0"/>
              <a:t>Let others help </a:t>
            </a:r>
            <a:r>
              <a:rPr lang="en-US" sz="3200" u="sng" dirty="0"/>
              <a:t>bear</a:t>
            </a:r>
            <a:r>
              <a:rPr lang="en-US" sz="3200" dirty="0"/>
              <a:t> the </a:t>
            </a:r>
            <a:r>
              <a:rPr lang="en-US" sz="3200" u="sng" dirty="0"/>
              <a:t>load</a:t>
            </a:r>
            <a:r>
              <a:rPr lang="en-US" sz="3200" dirty="0" smtClean="0"/>
              <a:t>.</a:t>
            </a:r>
          </a:p>
          <a:p>
            <a:pPr>
              <a:spcBef>
                <a:spcPts val="3000"/>
              </a:spcBef>
            </a:pPr>
            <a:r>
              <a:rPr lang="en-US" sz="3200" dirty="0"/>
              <a:t>Turn to the </a:t>
            </a:r>
            <a:r>
              <a:rPr lang="en-US" sz="3200" u="sng" dirty="0"/>
              <a:t>only</a:t>
            </a:r>
            <a:r>
              <a:rPr lang="en-US" sz="3200" dirty="0"/>
              <a:t> </a:t>
            </a:r>
            <a:r>
              <a:rPr lang="en-US" sz="3200" u="sng" dirty="0"/>
              <a:t>One</a:t>
            </a:r>
            <a:r>
              <a:rPr lang="en-US" sz="3200" dirty="0"/>
              <a:t> who can </a:t>
            </a:r>
            <a:r>
              <a:rPr lang="en-US" sz="3200" u="sng" dirty="0"/>
              <a:t>satisfy</a:t>
            </a:r>
            <a:r>
              <a:rPr lang="en-US" sz="3200" dirty="0" smtClean="0"/>
              <a:t>.</a:t>
            </a:r>
          </a:p>
        </p:txBody>
      </p:sp>
    </p:spTree>
    <p:extLst>
      <p:ext uri="{BB962C8B-B14F-4D97-AF65-F5344CB8AC3E}">
        <p14:creationId xmlns:p14="http://schemas.microsoft.com/office/powerpoint/2010/main" val="2800366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dirty="0" smtClean="0"/>
              <a:t>Let </a:t>
            </a:r>
            <a:r>
              <a:rPr lang="en-US" sz="3200" dirty="0"/>
              <a:t>us not give up meeting together, as some are in the habit of doing, but let us encourage one another—and all the more as you see the Day approaching.  </a:t>
            </a:r>
            <a:endParaRPr lang="en-US" sz="3200" dirty="0" smtClean="0"/>
          </a:p>
          <a:p>
            <a:pPr marL="0" indent="0">
              <a:buNone/>
            </a:pPr>
            <a:endParaRPr lang="en-US" sz="3200" dirty="0"/>
          </a:p>
          <a:p>
            <a:pPr marL="0" indent="0">
              <a:buNone/>
            </a:pPr>
            <a:r>
              <a:rPr lang="en-US" sz="3200" dirty="0" smtClean="0"/>
              <a:t>					Hebrews </a:t>
            </a:r>
            <a:r>
              <a:rPr lang="en-US" sz="3200" dirty="0"/>
              <a:t>10:25</a:t>
            </a:r>
            <a:endParaRPr lang="en-US" sz="3200" dirty="0"/>
          </a:p>
        </p:txBody>
      </p:sp>
    </p:spTree>
    <p:extLst>
      <p:ext uri="{BB962C8B-B14F-4D97-AF65-F5344CB8AC3E}">
        <p14:creationId xmlns:p14="http://schemas.microsoft.com/office/powerpoint/2010/main" val="1264789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0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dirty="0"/>
              <a:t>But he gives us more grace. That is why Scripture says: “God opposes the proud but gives grace to the humble.”  Submit yourselves, then, to God. Resist the devil, and he will flee from you.  Come near to God and he will come near to you.  </a:t>
            </a:r>
            <a:endParaRPr lang="en-US" sz="3200" dirty="0" smtClean="0"/>
          </a:p>
          <a:p>
            <a:pPr marL="0" indent="0">
              <a:buNone/>
            </a:pPr>
            <a:endParaRPr lang="en-US" sz="3200" dirty="0"/>
          </a:p>
          <a:p>
            <a:pPr marL="0" indent="0">
              <a:buNone/>
            </a:pPr>
            <a:r>
              <a:rPr lang="en-US" sz="3200" dirty="0" smtClean="0"/>
              <a:t>					James </a:t>
            </a:r>
            <a:r>
              <a:rPr lang="en-US" sz="3200" dirty="0"/>
              <a:t>4:6-8</a:t>
            </a:r>
            <a:endParaRPr lang="en-US" sz="3200" dirty="0"/>
          </a:p>
        </p:txBody>
      </p:sp>
    </p:spTree>
    <p:extLst>
      <p:ext uri="{BB962C8B-B14F-4D97-AF65-F5344CB8AC3E}">
        <p14:creationId xmlns:p14="http://schemas.microsoft.com/office/powerpoint/2010/main" val="2048725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0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Battling Loneliness</a:t>
            </a:r>
            <a:endParaRPr lang="en-US" dirty="0"/>
          </a:p>
        </p:txBody>
      </p:sp>
      <p:sp>
        <p:nvSpPr>
          <p:cNvPr id="3" name="Content Placeholder 2"/>
          <p:cNvSpPr>
            <a:spLocks noGrp="1"/>
          </p:cNvSpPr>
          <p:nvPr>
            <p:ph idx="1"/>
          </p:nvPr>
        </p:nvSpPr>
        <p:spPr/>
        <p:txBody>
          <a:bodyPr>
            <a:normAutofit/>
          </a:bodyPr>
          <a:lstStyle/>
          <a:p>
            <a:pPr>
              <a:spcBef>
                <a:spcPts val="3000"/>
              </a:spcBef>
            </a:pPr>
            <a:r>
              <a:rPr lang="en-US" sz="3200" dirty="0"/>
              <a:t>The church is a </a:t>
            </a:r>
            <a:r>
              <a:rPr lang="en-US" sz="3200" u="sng" dirty="0"/>
              <a:t>family</a:t>
            </a:r>
            <a:r>
              <a:rPr lang="en-US" sz="3200" dirty="0" smtClean="0"/>
              <a:t>.</a:t>
            </a:r>
          </a:p>
          <a:p>
            <a:pPr>
              <a:spcBef>
                <a:spcPts val="3000"/>
              </a:spcBef>
            </a:pPr>
            <a:r>
              <a:rPr lang="en-US" sz="3200" dirty="0"/>
              <a:t>Let others help </a:t>
            </a:r>
            <a:r>
              <a:rPr lang="en-US" sz="3200" u="sng" dirty="0"/>
              <a:t>bear</a:t>
            </a:r>
            <a:r>
              <a:rPr lang="en-US" sz="3200" dirty="0"/>
              <a:t> the </a:t>
            </a:r>
            <a:r>
              <a:rPr lang="en-US" sz="3200" u="sng" dirty="0"/>
              <a:t>load</a:t>
            </a:r>
            <a:r>
              <a:rPr lang="en-US" sz="3200" dirty="0" smtClean="0"/>
              <a:t>.</a:t>
            </a:r>
          </a:p>
          <a:p>
            <a:pPr>
              <a:spcBef>
                <a:spcPts val="3000"/>
              </a:spcBef>
            </a:pPr>
            <a:r>
              <a:rPr lang="en-US" sz="3200" dirty="0"/>
              <a:t>Turn to the </a:t>
            </a:r>
            <a:r>
              <a:rPr lang="en-US" sz="3200" u="sng" dirty="0"/>
              <a:t>only</a:t>
            </a:r>
            <a:r>
              <a:rPr lang="en-US" sz="3200" dirty="0"/>
              <a:t> </a:t>
            </a:r>
            <a:r>
              <a:rPr lang="en-US" sz="3200" u="sng" dirty="0"/>
              <a:t>One</a:t>
            </a:r>
            <a:r>
              <a:rPr lang="en-US" sz="3200" dirty="0"/>
              <a:t> who can </a:t>
            </a:r>
            <a:r>
              <a:rPr lang="en-US" sz="3200" u="sng" dirty="0"/>
              <a:t>satisfy</a:t>
            </a:r>
            <a:r>
              <a:rPr lang="en-US" sz="3200" dirty="0" smtClean="0"/>
              <a:t>.</a:t>
            </a:r>
          </a:p>
          <a:p>
            <a:pPr>
              <a:spcBef>
                <a:spcPts val="3000"/>
              </a:spcBef>
            </a:pPr>
            <a:r>
              <a:rPr lang="en-US" sz="3200" u="sng" dirty="0"/>
              <a:t>God</a:t>
            </a:r>
            <a:r>
              <a:rPr lang="en-US" sz="3200" dirty="0"/>
              <a:t> does </a:t>
            </a:r>
            <a:r>
              <a:rPr lang="en-US" sz="3200" u="sng" dirty="0"/>
              <a:t>understand</a:t>
            </a:r>
            <a:r>
              <a:rPr lang="en-US" sz="3200" dirty="0"/>
              <a:t> our loneliness.</a:t>
            </a:r>
            <a:endParaRPr lang="en-US" sz="3200" dirty="0"/>
          </a:p>
        </p:txBody>
      </p:sp>
    </p:spTree>
    <p:extLst>
      <p:ext uri="{BB962C8B-B14F-4D97-AF65-F5344CB8AC3E}">
        <p14:creationId xmlns:p14="http://schemas.microsoft.com/office/powerpoint/2010/main" val="3388201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down)">
                                      <p:cBhvr>
                                        <p:cTn id="7"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5821363"/>
          </a:xfrm>
        </p:spPr>
        <p:txBody>
          <a:bodyPr>
            <a:normAutofit lnSpcReduction="10000"/>
          </a:bodyPr>
          <a:lstStyle/>
          <a:p>
            <a:pPr marL="0" indent="0">
              <a:buNone/>
            </a:pPr>
            <a:r>
              <a:rPr lang="en-US" sz="3200" dirty="0" smtClean="0"/>
              <a:t>Seeing then that we have a great High Priest who has passed through the heavens, Jesus the Son of God, let us hold fast our confession.  For we do not have a High Priest who cannot sympathize with our weaknesses, but was in all points tempted as we are, yet without sin.  Let us therefore come boldly to the throne of </a:t>
            </a:r>
            <a:r>
              <a:rPr lang="en-US" sz="3200" dirty="0" err="1" smtClean="0"/>
              <a:t>grace,that</a:t>
            </a:r>
            <a:r>
              <a:rPr lang="en-US" sz="3200" dirty="0" smtClean="0"/>
              <a:t> we may obtain mercy and find grace to help in time of need. </a:t>
            </a:r>
          </a:p>
          <a:p>
            <a:pPr marL="0" indent="0">
              <a:buNone/>
            </a:pPr>
            <a:r>
              <a:rPr lang="en-US" sz="3200" dirty="0"/>
              <a:t>	</a:t>
            </a:r>
            <a:r>
              <a:rPr lang="en-US" sz="3200" dirty="0" smtClean="0"/>
              <a:t>				Hebrews 4:14-16</a:t>
            </a:r>
            <a:endParaRPr lang="en-US" sz="3200" dirty="0"/>
          </a:p>
        </p:txBody>
      </p:sp>
    </p:spTree>
    <p:extLst>
      <p:ext uri="{BB962C8B-B14F-4D97-AF65-F5344CB8AC3E}">
        <p14:creationId xmlns:p14="http://schemas.microsoft.com/office/powerpoint/2010/main" val="530820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0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1" indent="0">
              <a:buNone/>
            </a:pPr>
            <a:r>
              <a:rPr lang="en-US" sz="3200" dirty="0"/>
              <a:t>And about the ninth hour Jesus cried out with a loud voice, saying, </a:t>
            </a:r>
            <a:r>
              <a:rPr lang="en-US" sz="3200" i="1" dirty="0"/>
              <a:t>"Eli, Eli, lama </a:t>
            </a:r>
            <a:r>
              <a:rPr lang="en-US" sz="3200" i="1" dirty="0" err="1"/>
              <a:t>sabachthani</a:t>
            </a:r>
            <a:r>
              <a:rPr lang="en-US" sz="3200" i="1" dirty="0"/>
              <a:t>?" </a:t>
            </a:r>
            <a:r>
              <a:rPr lang="en-US" sz="3200" dirty="0"/>
              <a:t>that is, "My God, My God, why have You forsaken Me?"  </a:t>
            </a:r>
            <a:endParaRPr lang="en-US" sz="3200" dirty="0" smtClean="0"/>
          </a:p>
          <a:p>
            <a:pPr marL="0" lvl="1" indent="0">
              <a:buNone/>
            </a:pPr>
            <a:endParaRPr lang="en-US" sz="3200" dirty="0"/>
          </a:p>
          <a:p>
            <a:pPr marL="0" lvl="1" indent="0">
              <a:buNone/>
            </a:pPr>
            <a:r>
              <a:rPr lang="en-US" sz="3200" dirty="0" smtClean="0"/>
              <a:t>					Matthew </a:t>
            </a:r>
            <a:r>
              <a:rPr lang="en-US" sz="3200" dirty="0"/>
              <a:t>27:46</a:t>
            </a:r>
          </a:p>
          <a:p>
            <a:pPr marL="0" indent="0">
              <a:buNone/>
            </a:pPr>
            <a:endParaRPr lang="en-US" dirty="0"/>
          </a:p>
        </p:txBody>
      </p:sp>
    </p:spTree>
    <p:extLst>
      <p:ext uri="{BB962C8B-B14F-4D97-AF65-F5344CB8AC3E}">
        <p14:creationId xmlns:p14="http://schemas.microsoft.com/office/powerpoint/2010/main" val="3536684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25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12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effectLst/>
              </a:rPr>
              <a:t>This is a </a:t>
            </a:r>
            <a:r>
              <a:rPr lang="en-US" u="sng" dirty="0">
                <a:effectLst/>
              </a:rPr>
              <a:t>battle</a:t>
            </a:r>
            <a:r>
              <a:rPr lang="en-US" dirty="0">
                <a:effectLst/>
              </a:rPr>
              <a:t>:</a:t>
            </a:r>
            <a:endParaRPr lang="en-US" dirty="0"/>
          </a:p>
        </p:txBody>
      </p:sp>
      <p:sp>
        <p:nvSpPr>
          <p:cNvPr id="3" name="Content Placeholder 2"/>
          <p:cNvSpPr>
            <a:spLocks noGrp="1"/>
          </p:cNvSpPr>
          <p:nvPr>
            <p:ph idx="1"/>
          </p:nvPr>
        </p:nvSpPr>
        <p:spPr/>
        <p:txBody>
          <a:bodyPr>
            <a:normAutofit/>
          </a:bodyPr>
          <a:lstStyle/>
          <a:p>
            <a:pPr lvl="1">
              <a:spcBef>
                <a:spcPts val="3000"/>
              </a:spcBef>
            </a:pPr>
            <a:r>
              <a:rPr lang="en-US" sz="3200" u="sng" dirty="0"/>
              <a:t>Admit</a:t>
            </a:r>
            <a:r>
              <a:rPr lang="en-US" sz="3200" dirty="0"/>
              <a:t> the problem.</a:t>
            </a:r>
          </a:p>
          <a:p>
            <a:pPr lvl="1">
              <a:spcBef>
                <a:spcPts val="3000"/>
              </a:spcBef>
            </a:pPr>
            <a:r>
              <a:rPr lang="en-US" sz="3200" dirty="0"/>
              <a:t>Consider the </a:t>
            </a:r>
            <a:r>
              <a:rPr lang="en-US" sz="3200" u="sng" dirty="0"/>
              <a:t>causes</a:t>
            </a:r>
            <a:r>
              <a:rPr lang="en-US" sz="3200" dirty="0"/>
              <a:t>.</a:t>
            </a:r>
          </a:p>
          <a:p>
            <a:pPr lvl="1">
              <a:spcBef>
                <a:spcPts val="3000"/>
              </a:spcBef>
            </a:pPr>
            <a:r>
              <a:rPr lang="en-US" sz="3200" u="sng" dirty="0"/>
              <a:t>Accept</a:t>
            </a:r>
            <a:r>
              <a:rPr lang="en-US" sz="3200" dirty="0"/>
              <a:t> what </a:t>
            </a:r>
            <a:r>
              <a:rPr lang="en-US" sz="3200" u="sng" dirty="0"/>
              <a:t>cannot</a:t>
            </a:r>
            <a:r>
              <a:rPr lang="en-US" sz="3200" dirty="0"/>
              <a:t> be changed.</a:t>
            </a:r>
          </a:p>
          <a:p>
            <a:pPr lvl="1">
              <a:spcBef>
                <a:spcPts val="3000"/>
              </a:spcBef>
            </a:pPr>
            <a:r>
              <a:rPr lang="en-US" sz="3200" u="sng" dirty="0"/>
              <a:t>Alter</a:t>
            </a:r>
            <a:r>
              <a:rPr lang="en-US" sz="3200" dirty="0"/>
              <a:t> what can be </a:t>
            </a:r>
            <a:r>
              <a:rPr lang="en-US" sz="3200" u="sng" dirty="0"/>
              <a:t>changed</a:t>
            </a:r>
            <a:r>
              <a:rPr lang="en-US" sz="3200" dirty="0"/>
              <a:t>.</a:t>
            </a:r>
          </a:p>
          <a:p>
            <a:pPr>
              <a:spcBef>
                <a:spcPts val="3000"/>
              </a:spcBef>
            </a:pPr>
            <a:r>
              <a:rPr lang="en-US" sz="3200" u="sng" dirty="0"/>
              <a:t>Help</a:t>
            </a:r>
            <a:r>
              <a:rPr lang="en-US" sz="3200" dirty="0"/>
              <a:t> those in this battle.</a:t>
            </a:r>
            <a:endParaRPr lang="en-US" sz="3200" dirty="0"/>
          </a:p>
        </p:txBody>
      </p:sp>
    </p:spTree>
    <p:extLst>
      <p:ext uri="{BB962C8B-B14F-4D97-AF65-F5344CB8AC3E}">
        <p14:creationId xmlns:p14="http://schemas.microsoft.com/office/powerpoint/2010/main" val="3948077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1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1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1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1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b="1" dirty="0"/>
              <a:t>Loneliness - the feeling that it is </a:t>
            </a:r>
            <a:r>
              <a:rPr lang="en-US" sz="3200" b="1" u="sng" dirty="0"/>
              <a:t>solely</a:t>
            </a:r>
            <a:r>
              <a:rPr lang="en-US" sz="3200" b="1" dirty="0"/>
              <a:t> up to </a:t>
            </a:r>
            <a:r>
              <a:rPr lang="en-US" sz="3200" b="1" u="sng" dirty="0"/>
              <a:t>me</a:t>
            </a:r>
            <a:r>
              <a:rPr lang="en-US" sz="3200" b="1" dirty="0"/>
              <a:t> to take </a:t>
            </a:r>
            <a:r>
              <a:rPr lang="en-US" sz="3200" b="1" u="sng" dirty="0"/>
              <a:t>care</a:t>
            </a:r>
            <a:r>
              <a:rPr lang="en-US" sz="3200" b="1" dirty="0"/>
              <a:t> of me because </a:t>
            </a:r>
            <a:r>
              <a:rPr lang="en-US" sz="3200" b="1" u="sng" dirty="0"/>
              <a:t>no</a:t>
            </a:r>
            <a:r>
              <a:rPr lang="en-US" sz="3200" b="1" dirty="0"/>
              <a:t> </a:t>
            </a:r>
            <a:r>
              <a:rPr lang="en-US" sz="3200" b="1" u="sng" dirty="0"/>
              <a:t>one</a:t>
            </a:r>
            <a:r>
              <a:rPr lang="en-US" sz="3200" b="1" dirty="0"/>
              <a:t> </a:t>
            </a:r>
            <a:r>
              <a:rPr lang="en-US" sz="3200" b="1" u="sng" dirty="0"/>
              <a:t>else</a:t>
            </a:r>
            <a:r>
              <a:rPr lang="en-US" sz="3200" b="1" dirty="0"/>
              <a:t> will.</a:t>
            </a:r>
            <a:endParaRPr lang="en-US" sz="3200" dirty="0"/>
          </a:p>
        </p:txBody>
      </p:sp>
    </p:spTree>
    <p:extLst>
      <p:ext uri="{BB962C8B-B14F-4D97-AF65-F5344CB8AC3E}">
        <p14:creationId xmlns:p14="http://schemas.microsoft.com/office/powerpoint/2010/main" val="4095729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5821363"/>
          </a:xfrm>
        </p:spPr>
        <p:txBody>
          <a:bodyPr>
            <a:noAutofit/>
          </a:bodyPr>
          <a:lstStyle/>
          <a:p>
            <a:pPr marL="0" indent="0" algn="ctr">
              <a:buNone/>
            </a:pPr>
            <a:r>
              <a:rPr lang="en-US" sz="2900" dirty="0" smtClean="0"/>
              <a:t>There </a:t>
            </a:r>
            <a:r>
              <a:rPr lang="en-US" sz="2900" dirty="0"/>
              <a:t>was a man all </a:t>
            </a:r>
            <a:r>
              <a:rPr lang="en-US" sz="2900" b="1" dirty="0"/>
              <a:t>alone</a:t>
            </a:r>
            <a:r>
              <a:rPr lang="en-US" sz="2900" dirty="0"/>
              <a:t>; </a:t>
            </a:r>
          </a:p>
          <a:p>
            <a:pPr marL="0" indent="0" algn="ctr">
              <a:buNone/>
            </a:pPr>
            <a:r>
              <a:rPr lang="en-US" sz="2900" dirty="0"/>
              <a:t>he had neither son nor brother. </a:t>
            </a:r>
          </a:p>
          <a:p>
            <a:pPr marL="0" indent="0" algn="ctr">
              <a:buNone/>
            </a:pPr>
            <a:r>
              <a:rPr lang="en-US" sz="2900" dirty="0"/>
              <a:t>There was no end to his toil, </a:t>
            </a:r>
          </a:p>
          <a:p>
            <a:pPr marL="0" indent="0" algn="ctr">
              <a:buNone/>
            </a:pPr>
            <a:r>
              <a:rPr lang="en-US" sz="2900" dirty="0"/>
              <a:t>yet his eyes were not content with his wealth. </a:t>
            </a:r>
          </a:p>
          <a:p>
            <a:pPr marL="0" indent="0" algn="ctr">
              <a:buNone/>
            </a:pPr>
            <a:r>
              <a:rPr lang="en-US" sz="2900" dirty="0"/>
              <a:t>"For whom am I toiling," he asked, </a:t>
            </a:r>
          </a:p>
          <a:p>
            <a:pPr marL="0" indent="0" algn="ctr">
              <a:buNone/>
            </a:pPr>
            <a:r>
              <a:rPr lang="en-US" sz="2900" dirty="0"/>
              <a:t>"and why am I depriving myself of enjoyment?" </a:t>
            </a:r>
          </a:p>
          <a:p>
            <a:pPr marL="0" indent="0" algn="ctr">
              <a:buNone/>
            </a:pPr>
            <a:r>
              <a:rPr lang="en-US" sz="2900" dirty="0"/>
              <a:t>This too is meaningless- a miserable business</a:t>
            </a:r>
            <a:r>
              <a:rPr lang="en-US" sz="2900" dirty="0" smtClean="0"/>
              <a:t>!</a:t>
            </a:r>
          </a:p>
          <a:p>
            <a:pPr marL="0" indent="0">
              <a:buNone/>
            </a:pPr>
            <a:endParaRPr lang="en-US" sz="2900" dirty="0"/>
          </a:p>
          <a:p>
            <a:pPr marL="0" lvl="1" indent="0">
              <a:buNone/>
            </a:pPr>
            <a:r>
              <a:rPr lang="en-US" sz="2900" dirty="0" smtClean="0"/>
              <a:t>				Ecclesiastes 4:8</a:t>
            </a:r>
            <a:endParaRPr lang="en-US" sz="2900" dirty="0"/>
          </a:p>
        </p:txBody>
      </p:sp>
    </p:spTree>
    <p:extLst>
      <p:ext uri="{BB962C8B-B14F-4D97-AF65-F5344CB8AC3E}">
        <p14:creationId xmlns:p14="http://schemas.microsoft.com/office/powerpoint/2010/main" val="595056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0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1000"/>
                                        <p:tgtEl>
                                          <p:spTgt spid="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1000"/>
                                        <p:tgtEl>
                                          <p:spTgt spid="3">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1000"/>
                                        <p:tgtEl>
                                          <p:spTgt spid="3">
                                            <p:txEl>
                                              <p:pRg st="3" end="3"/>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down)">
                                      <p:cBhvr>
                                        <p:cTn id="19" dur="1000"/>
                                        <p:tgtEl>
                                          <p:spTgt spid="3">
                                            <p:txEl>
                                              <p:pRg st="4" end="4"/>
                                            </p:tx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1000"/>
                                        <p:tgtEl>
                                          <p:spTgt spid="3">
                                            <p:txEl>
                                              <p:pRg st="5" end="5"/>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wipe(down)">
                                      <p:cBhvr>
                                        <p:cTn id="25" dur="1000"/>
                                        <p:tgtEl>
                                          <p:spTgt spid="3">
                                            <p:txEl>
                                              <p:pRg st="6" end="6"/>
                                            </p:txEl>
                                          </p:spTgt>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wipe(down)">
                                      <p:cBhvr>
                                        <p:cTn id="28"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5821363"/>
          </a:xfrm>
        </p:spPr>
        <p:txBody>
          <a:bodyPr>
            <a:normAutofit/>
          </a:bodyPr>
          <a:lstStyle/>
          <a:p>
            <a:pPr marL="0" indent="0" algn="ctr">
              <a:buNone/>
            </a:pPr>
            <a:r>
              <a:rPr lang="en-US" sz="2500" dirty="0" smtClean="0"/>
              <a:t>Two </a:t>
            </a:r>
            <a:r>
              <a:rPr lang="en-US" sz="2500" dirty="0"/>
              <a:t>are better than one, </a:t>
            </a:r>
          </a:p>
          <a:p>
            <a:pPr marL="0" indent="0" algn="ctr">
              <a:buNone/>
            </a:pPr>
            <a:r>
              <a:rPr lang="en-US" sz="2500" dirty="0"/>
              <a:t>because they have a good return for their work: </a:t>
            </a:r>
          </a:p>
          <a:p>
            <a:pPr marL="0" indent="0" algn="ctr">
              <a:buNone/>
            </a:pPr>
            <a:r>
              <a:rPr lang="en-US" sz="2500" dirty="0" smtClean="0"/>
              <a:t>If </a:t>
            </a:r>
            <a:r>
              <a:rPr lang="en-US" sz="2500" dirty="0"/>
              <a:t>one falls down, </a:t>
            </a:r>
          </a:p>
          <a:p>
            <a:pPr marL="0" indent="0" algn="ctr">
              <a:buNone/>
            </a:pPr>
            <a:r>
              <a:rPr lang="en-US" sz="2500" dirty="0"/>
              <a:t>his friend can help him up. </a:t>
            </a:r>
          </a:p>
          <a:p>
            <a:pPr marL="0" indent="0" algn="ctr">
              <a:buNone/>
            </a:pPr>
            <a:r>
              <a:rPr lang="en-US" sz="2500" dirty="0"/>
              <a:t>But pity the man who falls </a:t>
            </a:r>
          </a:p>
          <a:p>
            <a:pPr marL="0" indent="0" algn="ctr">
              <a:buNone/>
            </a:pPr>
            <a:r>
              <a:rPr lang="en-US" sz="2500" dirty="0"/>
              <a:t>and has no one to help him up! </a:t>
            </a:r>
          </a:p>
          <a:p>
            <a:pPr marL="0" indent="0" algn="ctr">
              <a:buNone/>
            </a:pPr>
            <a:r>
              <a:rPr lang="en-US" sz="2500" dirty="0" smtClean="0"/>
              <a:t>Also</a:t>
            </a:r>
            <a:r>
              <a:rPr lang="en-US" sz="2500" dirty="0"/>
              <a:t>, if two lie down together, they will keep warm. </a:t>
            </a:r>
          </a:p>
          <a:p>
            <a:pPr marL="0" indent="0" algn="ctr">
              <a:buNone/>
            </a:pPr>
            <a:r>
              <a:rPr lang="en-US" sz="2500" dirty="0"/>
              <a:t>But how can one keep warm </a:t>
            </a:r>
            <a:r>
              <a:rPr lang="en-US" sz="2500" b="1" dirty="0"/>
              <a:t>alone</a:t>
            </a:r>
            <a:r>
              <a:rPr lang="en-US" sz="2500" dirty="0"/>
              <a:t>? </a:t>
            </a:r>
          </a:p>
          <a:p>
            <a:pPr marL="0" indent="0" algn="ctr">
              <a:buNone/>
            </a:pPr>
            <a:r>
              <a:rPr lang="en-US" sz="2500" dirty="0" smtClean="0"/>
              <a:t> </a:t>
            </a:r>
            <a:r>
              <a:rPr lang="en-US" sz="2500" dirty="0"/>
              <a:t>Though one may be overpowered, </a:t>
            </a:r>
          </a:p>
          <a:p>
            <a:pPr marL="0" indent="0" algn="ctr">
              <a:buNone/>
            </a:pPr>
            <a:r>
              <a:rPr lang="en-US" sz="2500" dirty="0"/>
              <a:t>two can defend themselves. </a:t>
            </a:r>
          </a:p>
          <a:p>
            <a:pPr marL="0" indent="0" algn="ctr">
              <a:buNone/>
            </a:pPr>
            <a:r>
              <a:rPr lang="en-US" sz="2500" dirty="0"/>
              <a:t>A cord of three strands is not quickly broken</a:t>
            </a:r>
            <a:r>
              <a:rPr lang="en-US" sz="2500" dirty="0" smtClean="0"/>
              <a:t>.</a:t>
            </a:r>
          </a:p>
          <a:p>
            <a:pPr marL="0" indent="0">
              <a:buNone/>
            </a:pPr>
            <a:r>
              <a:rPr lang="en-US" sz="2500" dirty="0" smtClean="0"/>
              <a:t>					Ecclesiastes 4:9-6</a:t>
            </a:r>
            <a:endParaRPr lang="en-US" sz="2500" dirty="0"/>
          </a:p>
        </p:txBody>
      </p:sp>
    </p:spTree>
    <p:extLst>
      <p:ext uri="{BB962C8B-B14F-4D97-AF65-F5344CB8AC3E}">
        <p14:creationId xmlns:p14="http://schemas.microsoft.com/office/powerpoint/2010/main" val="208569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0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1000"/>
                                        <p:tgtEl>
                                          <p:spTgt spid="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1000"/>
                                        <p:tgtEl>
                                          <p:spTgt spid="3">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1000"/>
                                        <p:tgtEl>
                                          <p:spTgt spid="3">
                                            <p:txEl>
                                              <p:pRg st="3" end="3"/>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down)">
                                      <p:cBhvr>
                                        <p:cTn id="19" dur="1000"/>
                                        <p:tgtEl>
                                          <p:spTgt spid="3">
                                            <p:txEl>
                                              <p:pRg st="4" end="4"/>
                                            </p:tx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1000"/>
                                        <p:tgtEl>
                                          <p:spTgt spid="3">
                                            <p:txEl>
                                              <p:pRg st="5" end="5"/>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wipe(down)">
                                      <p:cBhvr>
                                        <p:cTn id="25" dur="1000"/>
                                        <p:tgtEl>
                                          <p:spTgt spid="3">
                                            <p:txEl>
                                              <p:pRg st="6" end="6"/>
                                            </p:txEl>
                                          </p:spTgt>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wipe(down)">
                                      <p:cBhvr>
                                        <p:cTn id="28" dur="1000"/>
                                        <p:tgtEl>
                                          <p:spTgt spid="3">
                                            <p:txEl>
                                              <p:pRg st="7" end="7"/>
                                            </p:txEl>
                                          </p:spTgt>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wipe(down)">
                                      <p:cBhvr>
                                        <p:cTn id="31" dur="1000"/>
                                        <p:tgtEl>
                                          <p:spTgt spid="3">
                                            <p:txEl>
                                              <p:pRg st="8" end="8"/>
                                            </p:txEl>
                                          </p:spTgt>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wipe(down)">
                                      <p:cBhvr>
                                        <p:cTn id="34" dur="1000"/>
                                        <p:tgtEl>
                                          <p:spTgt spid="3">
                                            <p:txEl>
                                              <p:pRg st="9" end="9"/>
                                            </p:txEl>
                                          </p:spTgt>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wipe(down)">
                                      <p:cBhvr>
                                        <p:cTn id="37" dur="1000"/>
                                        <p:tgtEl>
                                          <p:spTgt spid="3">
                                            <p:txEl>
                                              <p:pRg st="10" end="10"/>
                                            </p:txEl>
                                          </p:spTgt>
                                        </p:tgtEl>
                                      </p:cBhvr>
                                    </p:animEffect>
                                  </p:childTnLst>
                                </p:cTn>
                              </p:par>
                              <p:par>
                                <p:cTn id="38" presetID="22" presetClass="entr" presetSubtype="4" fill="hold" grpId="0" nodeType="withEffect">
                                  <p:stCondLst>
                                    <p:cond delay="0"/>
                                  </p:stCondLst>
                                  <p:childTnLst>
                                    <p:set>
                                      <p:cBhvr>
                                        <p:cTn id="39" dur="1" fill="hold">
                                          <p:stCondLst>
                                            <p:cond delay="0"/>
                                          </p:stCondLst>
                                        </p:cTn>
                                        <p:tgtEl>
                                          <p:spTgt spid="3">
                                            <p:txEl>
                                              <p:pRg st="11" end="11"/>
                                            </p:txEl>
                                          </p:spTgt>
                                        </p:tgtEl>
                                        <p:attrNameLst>
                                          <p:attrName>style.visibility</p:attrName>
                                        </p:attrNameLst>
                                      </p:cBhvr>
                                      <p:to>
                                        <p:strVal val="visible"/>
                                      </p:to>
                                    </p:set>
                                    <p:animEffect transition="in" filter="wipe(down)">
                                      <p:cBhvr>
                                        <p:cTn id="40" dur="10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81000"/>
            <a:ext cx="8229600" cy="5745163"/>
          </a:xfrm>
        </p:spPr>
        <p:txBody>
          <a:bodyPr>
            <a:normAutofit/>
          </a:bodyPr>
          <a:lstStyle/>
          <a:p>
            <a:pPr marL="0" indent="0" algn="ctr">
              <a:buNone/>
            </a:pPr>
            <a:r>
              <a:rPr lang="en-US" sz="2800" dirty="0" smtClean="0"/>
              <a:t>Sing </a:t>
            </a:r>
            <a:r>
              <a:rPr lang="en-US" sz="2800" dirty="0"/>
              <a:t>to God, sing praise to his name,</a:t>
            </a:r>
          </a:p>
          <a:p>
            <a:pPr marL="0" indent="0" algn="ctr">
              <a:buNone/>
            </a:pPr>
            <a:r>
              <a:rPr lang="en-US" sz="2800" dirty="0"/>
              <a:t>extol him who rides on the clouds--</a:t>
            </a:r>
          </a:p>
          <a:p>
            <a:pPr marL="0" indent="0" algn="ctr">
              <a:buNone/>
            </a:pPr>
            <a:r>
              <a:rPr lang="en-US" sz="2800" dirty="0"/>
              <a:t>his name is the </a:t>
            </a:r>
            <a:r>
              <a:rPr lang="en-US" sz="2800" dirty="0" smtClean="0"/>
              <a:t>LORD—</a:t>
            </a:r>
          </a:p>
          <a:p>
            <a:pPr marL="0" indent="0" algn="ctr">
              <a:buNone/>
            </a:pPr>
            <a:r>
              <a:rPr lang="en-US" sz="2800" dirty="0" smtClean="0"/>
              <a:t>and </a:t>
            </a:r>
            <a:r>
              <a:rPr lang="en-US" sz="2800" dirty="0"/>
              <a:t>rejoice before him. </a:t>
            </a:r>
          </a:p>
          <a:p>
            <a:pPr marL="0" indent="0" algn="ctr">
              <a:buNone/>
            </a:pPr>
            <a:r>
              <a:rPr lang="en-US" sz="2800" dirty="0" smtClean="0"/>
              <a:t>A </a:t>
            </a:r>
            <a:r>
              <a:rPr lang="en-US" sz="2800" dirty="0"/>
              <a:t>father to the fatherless, a defender of </a:t>
            </a:r>
            <a:r>
              <a:rPr lang="en-US" sz="2800" dirty="0" smtClean="0"/>
              <a:t>widows, is </a:t>
            </a:r>
            <a:r>
              <a:rPr lang="en-US" sz="2800" dirty="0"/>
              <a:t>God in his holy dwelling. </a:t>
            </a:r>
          </a:p>
          <a:p>
            <a:pPr marL="0" indent="0" algn="ctr">
              <a:buNone/>
            </a:pPr>
            <a:r>
              <a:rPr lang="en-US" sz="2800" dirty="0" smtClean="0"/>
              <a:t>God </a:t>
            </a:r>
            <a:r>
              <a:rPr lang="en-US" sz="2800" dirty="0"/>
              <a:t>sets the </a:t>
            </a:r>
            <a:r>
              <a:rPr lang="en-US" sz="2800" b="1" dirty="0"/>
              <a:t>lonely</a:t>
            </a:r>
            <a:r>
              <a:rPr lang="en-US" sz="2800" dirty="0"/>
              <a:t> in families, </a:t>
            </a:r>
          </a:p>
          <a:p>
            <a:pPr marL="0" indent="0" algn="ctr">
              <a:buNone/>
            </a:pPr>
            <a:r>
              <a:rPr lang="en-US" sz="2800" dirty="0"/>
              <a:t>he leads forth the prisoners with singing;</a:t>
            </a:r>
          </a:p>
          <a:p>
            <a:pPr marL="0" indent="0" algn="ctr">
              <a:buNone/>
            </a:pPr>
            <a:r>
              <a:rPr lang="en-US" sz="2800" dirty="0"/>
              <a:t>but the rebellious live in a sun-scorched land</a:t>
            </a:r>
            <a:r>
              <a:rPr lang="en-US" sz="2800" dirty="0" smtClean="0"/>
              <a:t>.</a:t>
            </a:r>
          </a:p>
          <a:p>
            <a:pPr marL="0" indent="0">
              <a:buNone/>
            </a:pPr>
            <a:endParaRPr lang="en-US" sz="2800" dirty="0"/>
          </a:p>
          <a:p>
            <a:pPr marL="0" indent="0">
              <a:buNone/>
            </a:pPr>
            <a:r>
              <a:rPr lang="en-US" sz="2800" dirty="0" smtClean="0"/>
              <a:t>					Psalm 68:4-6</a:t>
            </a:r>
            <a:endParaRPr lang="en-US" sz="2800" dirty="0"/>
          </a:p>
        </p:txBody>
      </p:sp>
    </p:spTree>
    <p:extLst>
      <p:ext uri="{BB962C8B-B14F-4D97-AF65-F5344CB8AC3E}">
        <p14:creationId xmlns:p14="http://schemas.microsoft.com/office/powerpoint/2010/main" val="4223223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0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1000"/>
                                        <p:tgtEl>
                                          <p:spTgt spid="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1000"/>
                                        <p:tgtEl>
                                          <p:spTgt spid="3">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1000"/>
                                        <p:tgtEl>
                                          <p:spTgt spid="3">
                                            <p:txEl>
                                              <p:pRg st="3" end="3"/>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down)">
                                      <p:cBhvr>
                                        <p:cTn id="19" dur="1000"/>
                                        <p:tgtEl>
                                          <p:spTgt spid="3">
                                            <p:txEl>
                                              <p:pRg st="4" end="4"/>
                                            </p:tx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1000"/>
                                        <p:tgtEl>
                                          <p:spTgt spid="3">
                                            <p:txEl>
                                              <p:pRg st="5" end="5"/>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wipe(down)">
                                      <p:cBhvr>
                                        <p:cTn id="25" dur="1000"/>
                                        <p:tgtEl>
                                          <p:spTgt spid="3">
                                            <p:txEl>
                                              <p:pRg st="6" end="6"/>
                                            </p:txEl>
                                          </p:spTgt>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wipe(down)">
                                      <p:cBhvr>
                                        <p:cTn id="28" dur="1000"/>
                                        <p:tgtEl>
                                          <p:spTgt spid="3">
                                            <p:txEl>
                                              <p:pRg st="7" end="7"/>
                                            </p:txEl>
                                          </p:spTgt>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wipe(down)">
                                      <p:cBhvr>
                                        <p:cTn id="31"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Battling Loneliness</a:t>
            </a:r>
            <a:endParaRPr lang="en-US" dirty="0"/>
          </a:p>
        </p:txBody>
      </p:sp>
      <p:sp>
        <p:nvSpPr>
          <p:cNvPr id="3" name="Content Placeholder 2"/>
          <p:cNvSpPr>
            <a:spLocks noGrp="1"/>
          </p:cNvSpPr>
          <p:nvPr>
            <p:ph idx="1"/>
          </p:nvPr>
        </p:nvSpPr>
        <p:spPr/>
        <p:txBody>
          <a:bodyPr>
            <a:normAutofit/>
          </a:bodyPr>
          <a:lstStyle/>
          <a:p>
            <a:pPr>
              <a:spcBef>
                <a:spcPts val="3000"/>
              </a:spcBef>
            </a:pPr>
            <a:r>
              <a:rPr lang="en-US" sz="3200" dirty="0"/>
              <a:t>The church is a </a:t>
            </a:r>
            <a:r>
              <a:rPr lang="en-US" sz="3200" u="sng" dirty="0"/>
              <a:t>family</a:t>
            </a:r>
            <a:r>
              <a:rPr lang="en-US" sz="3200" dirty="0" smtClean="0"/>
              <a:t>.</a:t>
            </a:r>
          </a:p>
        </p:txBody>
      </p:sp>
    </p:spTree>
    <p:extLst>
      <p:ext uri="{BB962C8B-B14F-4D97-AF65-F5344CB8AC3E}">
        <p14:creationId xmlns:p14="http://schemas.microsoft.com/office/powerpoint/2010/main" val="1369681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2800" dirty="0" smtClean="0"/>
              <a:t>The LORD God said, "It is not good for the man to be </a:t>
            </a:r>
            <a:r>
              <a:rPr lang="en-US" sz="2800" b="1" dirty="0" smtClean="0"/>
              <a:t>alone</a:t>
            </a:r>
            <a:r>
              <a:rPr lang="en-US" sz="2800" dirty="0" smtClean="0"/>
              <a:t>. I will make a helper suitable for him.“</a:t>
            </a:r>
          </a:p>
          <a:p>
            <a:pPr marL="0" indent="0">
              <a:buNone/>
            </a:pPr>
            <a:endParaRPr lang="en-US" sz="2800" dirty="0"/>
          </a:p>
          <a:p>
            <a:pPr marL="0" indent="0">
              <a:buNone/>
            </a:pPr>
            <a:r>
              <a:rPr lang="en-US" sz="2800" dirty="0" smtClean="0"/>
              <a:t>					Genesis 2:18</a:t>
            </a:r>
            <a:endParaRPr lang="en-US" sz="2800" dirty="0"/>
          </a:p>
        </p:txBody>
      </p:sp>
    </p:spTree>
    <p:extLst>
      <p:ext uri="{BB962C8B-B14F-4D97-AF65-F5344CB8AC3E}">
        <p14:creationId xmlns:p14="http://schemas.microsoft.com/office/powerpoint/2010/main" val="915740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0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828800"/>
            <a:ext cx="8229600" cy="4297363"/>
          </a:xfrm>
        </p:spPr>
        <p:txBody>
          <a:bodyPr>
            <a:normAutofit/>
          </a:bodyPr>
          <a:lstStyle/>
          <a:p>
            <a:pPr marL="0" indent="0">
              <a:buNone/>
            </a:pPr>
            <a:r>
              <a:rPr lang="en-US" sz="3200" dirty="0" smtClean="0"/>
              <a:t>When </a:t>
            </a:r>
            <a:r>
              <a:rPr lang="en-US" sz="3200" dirty="0"/>
              <a:t>his father-in-law saw all that Moses was doing for the people, he said, "What is this you are doing for the people? Why do you </a:t>
            </a:r>
            <a:r>
              <a:rPr lang="en-US" sz="3200" b="1" dirty="0"/>
              <a:t>alone</a:t>
            </a:r>
            <a:r>
              <a:rPr lang="en-US" sz="3200" dirty="0"/>
              <a:t> sit as judge, while all these people stand around you from morning till evening?" </a:t>
            </a:r>
          </a:p>
          <a:p>
            <a:pPr marL="0" indent="0">
              <a:buNone/>
            </a:pPr>
            <a:r>
              <a:rPr lang="en-US" dirty="0"/>
              <a:t> </a:t>
            </a:r>
          </a:p>
        </p:txBody>
      </p:sp>
    </p:spTree>
    <p:extLst>
      <p:ext uri="{BB962C8B-B14F-4D97-AF65-F5344CB8AC3E}">
        <p14:creationId xmlns:p14="http://schemas.microsoft.com/office/powerpoint/2010/main" val="1964055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0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828800"/>
            <a:ext cx="8229600" cy="4297363"/>
          </a:xfrm>
        </p:spPr>
        <p:txBody>
          <a:bodyPr>
            <a:normAutofit/>
          </a:bodyPr>
          <a:lstStyle/>
          <a:p>
            <a:pPr marL="0" indent="0">
              <a:buNone/>
            </a:pPr>
            <a:r>
              <a:rPr lang="en-US" sz="3200" dirty="0" smtClean="0"/>
              <a:t>Moses </a:t>
            </a:r>
            <a:r>
              <a:rPr lang="en-US" sz="3200" dirty="0"/>
              <a:t>answered him, "Because the people come to me to seek God's </a:t>
            </a:r>
            <a:r>
              <a:rPr lang="en-US" sz="3200" dirty="0" smtClean="0"/>
              <a:t>will.  Whenever </a:t>
            </a:r>
            <a:r>
              <a:rPr lang="en-US" sz="3200" dirty="0"/>
              <a:t>they have a dispute, it is brought to me, and I decide between the parties and inform them of God's decrees and laws." </a:t>
            </a:r>
          </a:p>
          <a:p>
            <a:pPr marL="0" indent="0">
              <a:buNone/>
            </a:pPr>
            <a:r>
              <a:rPr lang="en-US" dirty="0"/>
              <a:t> </a:t>
            </a:r>
            <a:endParaRPr lang="en-US" dirty="0"/>
          </a:p>
        </p:txBody>
      </p:sp>
    </p:spTree>
    <p:extLst>
      <p:ext uri="{BB962C8B-B14F-4D97-AF65-F5344CB8AC3E}">
        <p14:creationId xmlns:p14="http://schemas.microsoft.com/office/powerpoint/2010/main" val="1851929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0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2417</TotalTime>
  <Words>627</Words>
  <Application>Microsoft Office PowerPoint</Application>
  <PresentationFormat>On-screen Show (4:3)</PresentationFormat>
  <Paragraphs>72</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Executive</vt:lpstr>
      <vt:lpstr>Battling Loneliness</vt:lpstr>
      <vt:lpstr>PowerPoint Presentation</vt:lpstr>
      <vt:lpstr>PowerPoint Presentation</vt:lpstr>
      <vt:lpstr>PowerPoint Presentation</vt:lpstr>
      <vt:lpstr>PowerPoint Presentation</vt:lpstr>
      <vt:lpstr>Battling Loneliness</vt:lpstr>
      <vt:lpstr>PowerPoint Presentation</vt:lpstr>
      <vt:lpstr>PowerPoint Presentation</vt:lpstr>
      <vt:lpstr>PowerPoint Presentation</vt:lpstr>
      <vt:lpstr>PowerPoint Presentation</vt:lpstr>
      <vt:lpstr>Battling Loneliness</vt:lpstr>
      <vt:lpstr>PowerPoint Presentation</vt:lpstr>
      <vt:lpstr>PowerPoint Presentation</vt:lpstr>
      <vt:lpstr>Battling Loneliness</vt:lpstr>
      <vt:lpstr>PowerPoint Presentation</vt:lpstr>
      <vt:lpstr>PowerPoint Presentation</vt:lpstr>
      <vt:lpstr>This is a battle:</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Battling Loneliness</dc:title>
  <dc:creator>Phil Martin</dc:creator>
  <cp:lastModifiedBy>Phil Martin</cp:lastModifiedBy>
  <cp:revision>9</cp:revision>
  <dcterms:created xsi:type="dcterms:W3CDTF">2014-09-14T11:28:37Z</dcterms:created>
  <dcterms:modified xsi:type="dcterms:W3CDTF">2014-09-21T12:32:02Z</dcterms:modified>
</cp:coreProperties>
</file>