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60856F-5D95-4854-AEB2-0989ADC61E8C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Preparing Our Hearts to Reach Out: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344168"/>
          </a:xfrm>
        </p:spPr>
        <p:txBody>
          <a:bodyPr>
            <a:normAutofit/>
          </a:bodyPr>
          <a:lstStyle/>
          <a:p>
            <a:r>
              <a:rPr lang="en-US" sz="3600" dirty="0"/>
              <a:t>Find </a:t>
            </a:r>
            <a:r>
              <a:rPr lang="en-US" sz="3600" dirty="0" smtClean="0"/>
              <a:t>Your Focus</a:t>
            </a:r>
          </a:p>
          <a:p>
            <a:r>
              <a:rPr lang="en-US" sz="2800" dirty="0"/>
              <a:t>Genesis 25:19-34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97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0"/>
            <a:ext cx="8183880" cy="1051560"/>
          </a:xfrm>
        </p:spPr>
        <p:txBody>
          <a:bodyPr>
            <a:noAutofit/>
          </a:bodyPr>
          <a:lstStyle/>
          <a:p>
            <a:r>
              <a:rPr lang="en-US" sz="4000" dirty="0" smtClean="0"/>
              <a:t>We Have a </a:t>
            </a:r>
            <a:r>
              <a:rPr lang="en-US" sz="4000" u="sng" dirty="0" smtClean="0"/>
              <a:t>Mission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3000"/>
              </a:spcBef>
            </a:pPr>
            <a:r>
              <a:rPr lang="en-US" b="1" dirty="0"/>
              <a:t>Lead an </a:t>
            </a:r>
            <a:r>
              <a:rPr lang="en-US" b="1" u="sng" dirty="0"/>
              <a:t>examined</a:t>
            </a:r>
            <a:r>
              <a:rPr lang="en-US" b="1" dirty="0"/>
              <a:t> life</a:t>
            </a:r>
            <a:r>
              <a:rPr lang="en-US" b="1" dirty="0" smtClean="0"/>
              <a:t>.</a:t>
            </a:r>
          </a:p>
          <a:p>
            <a:pPr>
              <a:spcBef>
                <a:spcPts val="3000"/>
              </a:spcBef>
            </a:pPr>
            <a:r>
              <a:rPr lang="en-US" b="1" u="sng" dirty="0"/>
              <a:t>Value</a:t>
            </a:r>
            <a:r>
              <a:rPr lang="en-US" b="1" dirty="0"/>
              <a:t> what God has </a:t>
            </a:r>
            <a:r>
              <a:rPr lang="en-US" b="1" u="sng" dirty="0"/>
              <a:t>given</a:t>
            </a:r>
            <a:r>
              <a:rPr lang="en-US" b="1" dirty="0"/>
              <a:t> you</a:t>
            </a:r>
            <a:r>
              <a:rPr lang="en-US" b="1" dirty="0" smtClean="0"/>
              <a:t>.</a:t>
            </a:r>
          </a:p>
          <a:p>
            <a:pPr>
              <a:spcBef>
                <a:spcPts val="3000"/>
              </a:spcBef>
            </a:pPr>
            <a:r>
              <a:rPr lang="en-US" b="1" u="sng" dirty="0"/>
              <a:t>Remember</a:t>
            </a:r>
            <a:r>
              <a:rPr lang="en-US" b="1" dirty="0"/>
              <a:t>, God sees the </a:t>
            </a:r>
            <a:r>
              <a:rPr lang="en-US" b="1" u="sng" dirty="0"/>
              <a:t>whole</a:t>
            </a:r>
            <a:r>
              <a:rPr lang="en-US" b="1" dirty="0"/>
              <a:t> picture</a:t>
            </a:r>
            <a:r>
              <a:rPr lang="en-US" b="1" dirty="0" smtClean="0"/>
              <a:t>.</a:t>
            </a:r>
          </a:p>
          <a:p>
            <a:pPr>
              <a:spcBef>
                <a:spcPts val="3000"/>
              </a:spcBef>
            </a:pPr>
            <a:r>
              <a:rPr lang="en-US" b="1" u="sng" dirty="0"/>
              <a:t>Appreciate</a:t>
            </a:r>
            <a:r>
              <a:rPr lang="en-US" b="1" dirty="0"/>
              <a:t> one another </a:t>
            </a:r>
            <a:r>
              <a:rPr lang="en-US" b="1" u="sng" dirty="0"/>
              <a:t>fully</a:t>
            </a:r>
            <a:r>
              <a:rPr lang="en-US" b="1" dirty="0" smtClean="0"/>
              <a:t>.</a:t>
            </a:r>
          </a:p>
          <a:p>
            <a:pPr>
              <a:spcBef>
                <a:spcPts val="3000"/>
              </a:spcBef>
            </a:pPr>
            <a:r>
              <a:rPr lang="en-US" b="1" dirty="0" smtClean="0"/>
              <a:t>Bloom where you are planted.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763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1981</TotalTime>
  <Words>47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Preparing Our Hearts to Reach Out:</vt:lpstr>
      <vt:lpstr>We Have a Mission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Martin</dc:creator>
  <cp:lastModifiedBy>Phil Martin</cp:lastModifiedBy>
  <cp:revision>16</cp:revision>
  <dcterms:created xsi:type="dcterms:W3CDTF">2015-02-13T20:04:01Z</dcterms:created>
  <dcterms:modified xsi:type="dcterms:W3CDTF">2015-03-15T12:54:32Z</dcterms:modified>
</cp:coreProperties>
</file>