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02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487BB9-49B4-432A-BB0C-69A75811BC26}" type="datetimeFigureOut">
              <a:rPr lang="en-US" smtClean="0"/>
              <a:t>5/16/2015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BF2FFE-75D9-459C-ADF1-A480AFBBD2B0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7BB9-49B4-432A-BB0C-69A75811BC26}" type="datetimeFigureOut">
              <a:rPr lang="en-US" smtClean="0"/>
              <a:t>5/16/2015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2FFE-75D9-459C-ADF1-A480AFBBD2B0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7BB9-49B4-432A-BB0C-69A75811BC26}" type="datetimeFigureOut">
              <a:rPr lang="en-US" smtClean="0"/>
              <a:t>5/16/2015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2FFE-75D9-459C-ADF1-A480AFBBD2B0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7BB9-49B4-432A-BB0C-69A75811BC26}" type="datetimeFigureOut">
              <a:rPr lang="en-US" smtClean="0"/>
              <a:t>5/16/2015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2FFE-75D9-459C-ADF1-A480AFBBD2B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7BB9-49B4-432A-BB0C-69A75811BC26}" type="datetimeFigureOut">
              <a:rPr lang="en-US" smtClean="0"/>
              <a:t>5/16/2015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2FFE-75D9-459C-ADF1-A480AFBBD2B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7BB9-49B4-432A-BB0C-69A75811BC26}" type="datetimeFigureOut">
              <a:rPr lang="en-US" smtClean="0"/>
              <a:t>5/16/2015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2FFE-75D9-459C-ADF1-A480AFBBD2B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7BB9-49B4-432A-BB0C-69A75811BC26}" type="datetimeFigureOut">
              <a:rPr lang="en-US" smtClean="0"/>
              <a:t>5/16/2015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2FFE-75D9-459C-ADF1-A480AFBBD2B0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7BB9-49B4-432A-BB0C-69A75811BC26}" type="datetimeFigureOut">
              <a:rPr lang="en-US" smtClean="0"/>
              <a:t>5/16/2015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2FFE-75D9-459C-ADF1-A480AFBBD2B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7BB9-49B4-432A-BB0C-69A75811BC26}" type="datetimeFigureOut">
              <a:rPr lang="en-US" smtClean="0"/>
              <a:t>5/16/2015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2FFE-75D9-459C-ADF1-A480AFBBD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7BB9-49B4-432A-BB0C-69A75811BC26}" type="datetimeFigureOut">
              <a:rPr lang="en-US" smtClean="0"/>
              <a:t>5/16/2015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2FFE-75D9-459C-ADF1-A480AFBBD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7BB9-49B4-432A-BB0C-69A75811BC26}" type="datetimeFigureOut">
              <a:rPr lang="en-US" smtClean="0"/>
              <a:t>5/16/2015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2FFE-75D9-459C-ADF1-A480AFBBD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E487BB9-49B4-432A-BB0C-69A75811BC26}" type="datetimeFigureOut">
              <a:rPr lang="en-US" smtClean="0"/>
              <a:t>5/16/2015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ABF2FFE-75D9-459C-ADF1-A480AFBBD2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Finding God in the Chaos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6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 smtClean="0"/>
              <a:t>Therefore I will boast all the more gladly about my weaknesses, so that Christ’s power may rest on me. </a:t>
            </a:r>
            <a:r>
              <a:rPr lang="en-US" sz="3000" baseline="30000" dirty="0" smtClean="0"/>
              <a:t>10 </a:t>
            </a:r>
            <a:r>
              <a:rPr lang="en-US" sz="3000" dirty="0" smtClean="0"/>
              <a:t>That is why, for Christ’s sake, I delight in weaknesses, in insults, in hardships, in persecutions, in difficulties. For when I am weak, then I am strong.  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dirty="0" smtClean="0"/>
              <a:t>			2 Corinthians 12:7-10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Finding God in the Chaos</a:t>
            </a:r>
          </a:p>
        </p:txBody>
      </p:sp>
    </p:spTree>
    <p:extLst>
      <p:ext uri="{BB962C8B-B14F-4D97-AF65-F5344CB8AC3E}">
        <p14:creationId xmlns:p14="http://schemas.microsoft.com/office/powerpoint/2010/main" val="250556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Troubles are </a:t>
            </a:r>
            <a:r>
              <a:rPr lang="en-US" sz="2800" u="sng" dirty="0"/>
              <a:t>normal</a:t>
            </a:r>
            <a:r>
              <a:rPr lang="en-US" sz="2800" dirty="0"/>
              <a:t> and God is </a:t>
            </a:r>
            <a:r>
              <a:rPr lang="en-US" sz="2800" u="sng" dirty="0"/>
              <a:t>present</a:t>
            </a:r>
            <a:r>
              <a:rPr lang="en-US" sz="2800" dirty="0" smtClean="0"/>
              <a:t>.</a:t>
            </a:r>
          </a:p>
          <a:p>
            <a:r>
              <a:rPr lang="en-US" sz="2800" u="sng" dirty="0"/>
              <a:t>Share</a:t>
            </a:r>
            <a:r>
              <a:rPr lang="en-US" sz="2800" dirty="0"/>
              <a:t> your anxieties</a:t>
            </a:r>
            <a:r>
              <a:rPr lang="en-US" sz="2800" dirty="0" smtClean="0"/>
              <a:t>…</a:t>
            </a:r>
          </a:p>
          <a:p>
            <a:pPr lvl="1"/>
            <a:r>
              <a:rPr lang="en-US" sz="2800" dirty="0"/>
              <a:t>… with </a:t>
            </a:r>
            <a:r>
              <a:rPr lang="en-US" sz="2800" u="sng" dirty="0"/>
              <a:t>others</a:t>
            </a:r>
            <a:r>
              <a:rPr lang="en-US" sz="2800" dirty="0" smtClean="0"/>
              <a:t>.</a:t>
            </a:r>
          </a:p>
          <a:p>
            <a:pPr lvl="1"/>
            <a:r>
              <a:rPr lang="en-US" sz="2800" dirty="0"/>
              <a:t>…with </a:t>
            </a:r>
            <a:r>
              <a:rPr lang="en-US" sz="2800" u="sng" dirty="0"/>
              <a:t>God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God’s strength becomes </a:t>
            </a:r>
            <a:r>
              <a:rPr lang="en-US" sz="2800" u="sng" dirty="0"/>
              <a:t>evident</a:t>
            </a:r>
            <a:r>
              <a:rPr lang="en-US" sz="2800" dirty="0"/>
              <a:t> in our </a:t>
            </a:r>
            <a:r>
              <a:rPr lang="en-US" sz="2800" u="sng" dirty="0"/>
              <a:t>weakness</a:t>
            </a:r>
            <a:r>
              <a:rPr lang="en-US" sz="2800" dirty="0" smtClean="0"/>
              <a:t>.</a:t>
            </a:r>
          </a:p>
          <a:p>
            <a:r>
              <a:rPr lang="en-US" sz="2800" u="sng" dirty="0"/>
              <a:t>Reflect</a:t>
            </a:r>
            <a:r>
              <a:rPr lang="en-US" sz="2800" dirty="0"/>
              <a:t> on God’s </a:t>
            </a:r>
            <a:r>
              <a:rPr lang="en-US" sz="2800" u="sng" dirty="0"/>
              <a:t>presence</a:t>
            </a:r>
            <a:r>
              <a:rPr lang="en-US" sz="2800" dirty="0"/>
              <a:t> each day.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Finding God in the Chaos</a:t>
            </a:r>
          </a:p>
        </p:txBody>
      </p:sp>
    </p:spTree>
    <p:extLst>
      <p:ext uri="{BB962C8B-B14F-4D97-AF65-F5344CB8AC3E}">
        <p14:creationId xmlns:p14="http://schemas.microsoft.com/office/powerpoint/2010/main" val="426522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981201"/>
            <a:ext cx="7745505" cy="4144962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600" dirty="0"/>
              <a:t>Yet this I call to mind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/>
              <a:t>and therefore I have hope: </a:t>
            </a:r>
            <a:endParaRPr lang="en-US" sz="26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/>
              <a:t>Because </a:t>
            </a:r>
            <a:r>
              <a:rPr lang="en-US" sz="2600" dirty="0"/>
              <a:t>of the </a:t>
            </a:r>
            <a:r>
              <a:rPr lang="en-US" sz="2600" cap="small" dirty="0"/>
              <a:t>Lord</a:t>
            </a:r>
            <a:r>
              <a:rPr lang="en-US" sz="2600" dirty="0"/>
              <a:t>’s great love we are not </a:t>
            </a:r>
            <a:r>
              <a:rPr lang="en-US" sz="2600" dirty="0" smtClean="0"/>
              <a:t>consumed,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/>
              <a:t>for </a:t>
            </a:r>
            <a:r>
              <a:rPr lang="en-US" sz="2600" dirty="0"/>
              <a:t>his compassions never fail. </a:t>
            </a:r>
            <a:endParaRPr lang="en-US" sz="26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/>
              <a:t>They </a:t>
            </a:r>
            <a:r>
              <a:rPr lang="en-US" sz="2600" dirty="0"/>
              <a:t>are new every morning; </a:t>
            </a:r>
            <a:endParaRPr lang="en-US" sz="26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/>
              <a:t>great </a:t>
            </a:r>
            <a:r>
              <a:rPr lang="en-US" sz="2600" dirty="0"/>
              <a:t>is your faithfulness. </a:t>
            </a:r>
            <a:endParaRPr lang="en-US" sz="26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/>
              <a:t>I </a:t>
            </a:r>
            <a:r>
              <a:rPr lang="en-US" sz="2600" dirty="0"/>
              <a:t>say to myself, “The </a:t>
            </a:r>
            <a:r>
              <a:rPr lang="en-US" sz="2600" cap="small" dirty="0"/>
              <a:t>Lord</a:t>
            </a:r>
            <a:r>
              <a:rPr lang="en-US" sz="2600" dirty="0"/>
              <a:t> is my portion;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/>
              <a:t>therefore I will wait for him.”  </a:t>
            </a:r>
            <a:endParaRPr lang="en-US" sz="26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/>
              <a:t>Lamentations </a:t>
            </a:r>
            <a:r>
              <a:rPr lang="en-US" sz="2600" dirty="0"/>
              <a:t>3:21-24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Finding God in the Chaos</a:t>
            </a:r>
          </a:p>
        </p:txBody>
      </p:sp>
    </p:spTree>
    <p:extLst>
      <p:ext uri="{BB962C8B-B14F-4D97-AF65-F5344CB8AC3E}">
        <p14:creationId xmlns:p14="http://schemas.microsoft.com/office/powerpoint/2010/main" val="156503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“I </a:t>
            </a:r>
            <a:r>
              <a:rPr lang="en-US" sz="3600" dirty="0"/>
              <a:t>have told you these things, so that in me you may have peace. In this world you will have trouble. But take heart! I have overcome the world.” 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				John </a:t>
            </a:r>
            <a:r>
              <a:rPr lang="en-US" sz="3600" dirty="0"/>
              <a:t>16:33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Finding God in the Chaos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3675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Troubles are </a:t>
            </a:r>
            <a:r>
              <a:rPr lang="en-US" sz="2800" u="sng" dirty="0"/>
              <a:t>normal</a:t>
            </a:r>
            <a:r>
              <a:rPr lang="en-US" sz="2800" dirty="0"/>
              <a:t> and God is </a:t>
            </a:r>
            <a:r>
              <a:rPr lang="en-US" sz="2800" u="sng" dirty="0"/>
              <a:t>present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Finding God in the Chaos</a:t>
            </a:r>
          </a:p>
        </p:txBody>
      </p:sp>
    </p:spTree>
    <p:extLst>
      <p:ext uri="{BB962C8B-B14F-4D97-AF65-F5344CB8AC3E}">
        <p14:creationId xmlns:p14="http://schemas.microsoft.com/office/powerpoint/2010/main" val="351163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If I say, “Surely the darkness will hide me </a:t>
            </a:r>
          </a:p>
          <a:p>
            <a:pPr marL="0" indent="0">
              <a:buNone/>
            </a:pPr>
            <a:r>
              <a:rPr lang="en-US" sz="3200" dirty="0"/>
              <a:t>and the light become night around me,” </a:t>
            </a: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even </a:t>
            </a:r>
            <a:r>
              <a:rPr lang="en-US" sz="3200" dirty="0"/>
              <a:t>the darkness will not be dark to you; </a:t>
            </a: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the </a:t>
            </a:r>
            <a:r>
              <a:rPr lang="en-US" sz="3200" dirty="0"/>
              <a:t>night will shine like the day, </a:t>
            </a:r>
          </a:p>
          <a:p>
            <a:pPr marL="0" indent="0">
              <a:buNone/>
            </a:pPr>
            <a:r>
              <a:rPr lang="en-US" sz="3200" dirty="0"/>
              <a:t>for darkness is as light to you. 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			Psalm </a:t>
            </a:r>
            <a:r>
              <a:rPr lang="en-US" sz="3200" dirty="0"/>
              <a:t>139:11-12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Finding God in the Chaos</a:t>
            </a:r>
          </a:p>
        </p:txBody>
      </p:sp>
    </p:spTree>
    <p:extLst>
      <p:ext uri="{BB962C8B-B14F-4D97-AF65-F5344CB8AC3E}">
        <p14:creationId xmlns:p14="http://schemas.microsoft.com/office/powerpoint/2010/main" val="209891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An anxious heart weighs a man down, but a kind word cheers him up.  </a:t>
            </a: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				Proverbs </a:t>
            </a:r>
            <a:r>
              <a:rPr lang="en-US" sz="3600" dirty="0"/>
              <a:t>12:25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Finding God in the Chaos</a:t>
            </a:r>
          </a:p>
        </p:txBody>
      </p:sp>
    </p:spTree>
    <p:extLst>
      <p:ext uri="{BB962C8B-B14F-4D97-AF65-F5344CB8AC3E}">
        <p14:creationId xmlns:p14="http://schemas.microsoft.com/office/powerpoint/2010/main" val="289046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Troubles are </a:t>
            </a:r>
            <a:r>
              <a:rPr lang="en-US" sz="2800" u="sng" dirty="0"/>
              <a:t>normal</a:t>
            </a:r>
            <a:r>
              <a:rPr lang="en-US" sz="2800" dirty="0"/>
              <a:t> and God is </a:t>
            </a:r>
            <a:r>
              <a:rPr lang="en-US" sz="2800" u="sng" dirty="0"/>
              <a:t>present</a:t>
            </a:r>
            <a:r>
              <a:rPr lang="en-US" sz="2800" dirty="0" smtClean="0"/>
              <a:t>.</a:t>
            </a:r>
          </a:p>
          <a:p>
            <a:r>
              <a:rPr lang="en-US" sz="2800" u="sng" dirty="0"/>
              <a:t>Share</a:t>
            </a:r>
            <a:r>
              <a:rPr lang="en-US" sz="2800" dirty="0"/>
              <a:t> your anxieties</a:t>
            </a:r>
            <a:r>
              <a:rPr lang="en-US" sz="2800" dirty="0" smtClean="0"/>
              <a:t>…</a:t>
            </a:r>
          </a:p>
          <a:p>
            <a:pPr lvl="1"/>
            <a:r>
              <a:rPr lang="en-US" sz="2800" dirty="0"/>
              <a:t>… with </a:t>
            </a:r>
            <a:r>
              <a:rPr lang="en-US" sz="2800" u="sng" dirty="0"/>
              <a:t>others</a:t>
            </a:r>
            <a:r>
              <a:rPr lang="en-US" sz="2800" dirty="0"/>
              <a:t>.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Finding God in the Chaos</a:t>
            </a:r>
          </a:p>
        </p:txBody>
      </p:sp>
    </p:spTree>
    <p:extLst>
      <p:ext uri="{BB962C8B-B14F-4D97-AF65-F5344CB8AC3E}">
        <p14:creationId xmlns:p14="http://schemas.microsoft.com/office/powerpoint/2010/main" val="351008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Rejoice in the Lord always. I will say it again: Rejoice</a:t>
            </a:r>
            <a:r>
              <a:rPr lang="en-US" sz="2800" dirty="0" smtClean="0"/>
              <a:t>! </a:t>
            </a:r>
            <a:r>
              <a:rPr lang="en-US" sz="2800" baseline="30000" dirty="0" smtClean="0"/>
              <a:t> </a:t>
            </a:r>
            <a:r>
              <a:rPr lang="en-US" sz="2800" dirty="0"/>
              <a:t>Let your gentleness be evident to all. The Lord is </a:t>
            </a:r>
            <a:r>
              <a:rPr lang="en-US" sz="2800" dirty="0" smtClean="0"/>
              <a:t>near.  Do </a:t>
            </a:r>
            <a:r>
              <a:rPr lang="en-US" sz="2800" dirty="0"/>
              <a:t>not be anxious about anything, but in everything, by prayer and petition, with thanksgiving, present your requests to </a:t>
            </a:r>
            <a:r>
              <a:rPr lang="en-US" sz="2800" dirty="0" smtClean="0"/>
              <a:t>God.  And </a:t>
            </a:r>
            <a:r>
              <a:rPr lang="en-US" sz="2800" dirty="0"/>
              <a:t>the peace of God, which transcends all understanding, will guard your hearts and your minds in Christ Jesus.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			Philippians </a:t>
            </a:r>
            <a:r>
              <a:rPr lang="en-US" sz="2800" dirty="0"/>
              <a:t>4:4-7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Finding God in the Chaos</a:t>
            </a:r>
          </a:p>
        </p:txBody>
      </p:sp>
    </p:spTree>
    <p:extLst>
      <p:ext uri="{BB962C8B-B14F-4D97-AF65-F5344CB8AC3E}">
        <p14:creationId xmlns:p14="http://schemas.microsoft.com/office/powerpoint/2010/main" val="173324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Troubles are </a:t>
            </a:r>
            <a:r>
              <a:rPr lang="en-US" sz="2800" u="sng" dirty="0"/>
              <a:t>normal</a:t>
            </a:r>
            <a:r>
              <a:rPr lang="en-US" sz="2800" dirty="0"/>
              <a:t> and God is </a:t>
            </a:r>
            <a:r>
              <a:rPr lang="en-US" sz="2800" u="sng" dirty="0"/>
              <a:t>present</a:t>
            </a:r>
            <a:r>
              <a:rPr lang="en-US" sz="2800" dirty="0" smtClean="0"/>
              <a:t>.</a:t>
            </a:r>
          </a:p>
          <a:p>
            <a:r>
              <a:rPr lang="en-US" sz="2800" u="sng" dirty="0"/>
              <a:t>Share</a:t>
            </a:r>
            <a:r>
              <a:rPr lang="en-US" sz="2800" dirty="0"/>
              <a:t> your anxieties</a:t>
            </a:r>
            <a:r>
              <a:rPr lang="en-US" sz="2800" dirty="0" smtClean="0"/>
              <a:t>…</a:t>
            </a:r>
          </a:p>
          <a:p>
            <a:pPr lvl="1"/>
            <a:r>
              <a:rPr lang="en-US" sz="2800" dirty="0"/>
              <a:t>… with </a:t>
            </a:r>
            <a:r>
              <a:rPr lang="en-US" sz="2800" u="sng" dirty="0"/>
              <a:t>others</a:t>
            </a:r>
            <a:r>
              <a:rPr lang="en-US" sz="2800" dirty="0" smtClean="0"/>
              <a:t>.</a:t>
            </a:r>
          </a:p>
          <a:p>
            <a:pPr lvl="1"/>
            <a:r>
              <a:rPr lang="en-US" sz="2800" dirty="0"/>
              <a:t>…with </a:t>
            </a:r>
            <a:r>
              <a:rPr lang="en-US" sz="2800" u="sng" dirty="0"/>
              <a:t>God</a:t>
            </a:r>
            <a:r>
              <a:rPr lang="en-US" sz="2800" dirty="0"/>
              <a:t>.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Finding God in the Chaos</a:t>
            </a:r>
          </a:p>
        </p:txBody>
      </p:sp>
    </p:spTree>
    <p:extLst>
      <p:ext uri="{BB962C8B-B14F-4D97-AF65-F5344CB8AC3E}">
        <p14:creationId xmlns:p14="http://schemas.microsoft.com/office/powerpoint/2010/main" val="30286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/>
              <a:t>To keep me from becoming conceited because of these surpassingly great revelations, there was given me a thorn in my flesh, a messenger of Satan, to torment me. </a:t>
            </a:r>
            <a:r>
              <a:rPr lang="en-US" sz="3000" baseline="30000" dirty="0"/>
              <a:t>8 </a:t>
            </a:r>
            <a:r>
              <a:rPr lang="en-US" sz="3000" dirty="0"/>
              <a:t>Three times I pleaded with the Lord to take it away from me. </a:t>
            </a:r>
            <a:r>
              <a:rPr lang="en-US" sz="3000" baseline="30000" dirty="0"/>
              <a:t>9 </a:t>
            </a:r>
            <a:r>
              <a:rPr lang="en-US" sz="3000" dirty="0"/>
              <a:t>But he said to me, “My grace is sufficient for you, for my power is made perfect in weakness</a:t>
            </a:r>
            <a:r>
              <a:rPr lang="en-US" sz="3000" dirty="0" smtClean="0"/>
              <a:t>.”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Finding God in the Chaos</a:t>
            </a:r>
          </a:p>
        </p:txBody>
      </p:sp>
    </p:spTree>
    <p:extLst>
      <p:ext uri="{BB962C8B-B14F-4D97-AF65-F5344CB8AC3E}">
        <p14:creationId xmlns:p14="http://schemas.microsoft.com/office/powerpoint/2010/main" val="49826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532</TotalTime>
  <Words>499</Words>
  <Application>Microsoft Office PowerPoint</Application>
  <PresentationFormat>On-screen Show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Hardcover</vt:lpstr>
      <vt:lpstr>Finding God in the Chaos</vt:lpstr>
      <vt:lpstr>Finding God in the Chaos</vt:lpstr>
      <vt:lpstr>Finding God in the Chaos</vt:lpstr>
      <vt:lpstr>Finding God in the Chaos</vt:lpstr>
      <vt:lpstr>Finding God in the Chaos</vt:lpstr>
      <vt:lpstr>Finding God in the Chaos</vt:lpstr>
      <vt:lpstr>Finding God in the Chaos</vt:lpstr>
      <vt:lpstr>Finding God in the Chaos</vt:lpstr>
      <vt:lpstr>Finding God in the Chaos</vt:lpstr>
      <vt:lpstr>Finding God in the Chaos</vt:lpstr>
      <vt:lpstr>Finding God in the Chaos</vt:lpstr>
      <vt:lpstr>Finding God in the Chaos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God in the Chaos</dc:title>
  <dc:creator>Phil Martin</dc:creator>
  <cp:lastModifiedBy>Phil Martin</cp:lastModifiedBy>
  <cp:revision>4</cp:revision>
  <dcterms:created xsi:type="dcterms:W3CDTF">2015-05-17T03:02:51Z</dcterms:created>
  <dcterms:modified xsi:type="dcterms:W3CDTF">2015-05-17T11:55:04Z</dcterms:modified>
</cp:coreProperties>
</file>