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02" y="-3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7360856F-5D95-4854-AEB2-0989ADC61E8C}" type="datetimeFigureOut">
              <a:rPr lang="en-US" smtClean="0"/>
              <a:t>3/28/2015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6E3AE121-8F1B-4F88-B798-29B14E825EF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360856F-5D95-4854-AEB2-0989ADC61E8C}" type="datetimeFigureOut">
              <a:rPr lang="en-US" smtClean="0"/>
              <a:t>3/28/2015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3AE121-8F1B-4F88-B798-29B14E825E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360856F-5D95-4854-AEB2-0989ADC61E8C}" type="datetimeFigureOut">
              <a:rPr lang="en-US" smtClean="0"/>
              <a:t>3/28/2015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3AE121-8F1B-4F88-B798-29B14E825E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360856F-5D95-4854-AEB2-0989ADC61E8C}" type="datetimeFigureOut">
              <a:rPr lang="en-US" smtClean="0"/>
              <a:t>3/28/2015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3AE121-8F1B-4F88-B798-29B14E825E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360856F-5D95-4854-AEB2-0989ADC61E8C}" type="datetimeFigureOut">
              <a:rPr lang="en-US" smtClean="0"/>
              <a:t>3/28/2015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3AE121-8F1B-4F88-B798-29B14E825EF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360856F-5D95-4854-AEB2-0989ADC61E8C}" type="datetimeFigureOut">
              <a:rPr lang="en-US" smtClean="0"/>
              <a:t>3/28/2015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3AE121-8F1B-4F88-B798-29B14E825E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360856F-5D95-4854-AEB2-0989ADC61E8C}" type="datetimeFigureOut">
              <a:rPr lang="en-US" smtClean="0"/>
              <a:t>3/28/2015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E3AE121-8F1B-4F88-B798-29B14E825EF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360856F-5D95-4854-AEB2-0989ADC61E8C}" type="datetimeFigureOut">
              <a:rPr lang="en-US" smtClean="0"/>
              <a:t>3/28/2015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E3AE121-8F1B-4F88-B798-29B14E825E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360856F-5D95-4854-AEB2-0989ADC61E8C}" type="datetimeFigureOut">
              <a:rPr lang="en-US" smtClean="0"/>
              <a:t>3/28/2015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E3AE121-8F1B-4F88-B798-29B14E825E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360856F-5D95-4854-AEB2-0989ADC61E8C}" type="datetimeFigureOut">
              <a:rPr lang="en-US" smtClean="0"/>
              <a:t>3/28/2015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3AE121-8F1B-4F88-B798-29B14E825EF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360856F-5D95-4854-AEB2-0989ADC61E8C}" type="datetimeFigureOut">
              <a:rPr lang="en-US" smtClean="0"/>
              <a:t>3/28/2015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3AE121-8F1B-4F88-B798-29B14E825EF2}"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360856F-5D95-4854-AEB2-0989ADC61E8C}" type="datetimeFigureOut">
              <a:rPr lang="en-US" smtClean="0"/>
              <a:t>3/28/2015</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E3AE121-8F1B-4F88-B798-29B14E825EF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Preparing Our Hearts to Reach Out:</a:t>
            </a:r>
            <a:endParaRPr lang="en-US" dirty="0"/>
          </a:p>
        </p:txBody>
      </p:sp>
      <p:sp>
        <p:nvSpPr>
          <p:cNvPr id="3" name="Subtitle 2"/>
          <p:cNvSpPr>
            <a:spLocks noGrp="1"/>
          </p:cNvSpPr>
          <p:nvPr>
            <p:ph type="subTitle" idx="1"/>
          </p:nvPr>
        </p:nvSpPr>
        <p:spPr>
          <a:xfrm>
            <a:off x="722376" y="3685032"/>
            <a:ext cx="7772400" cy="1344168"/>
          </a:xfrm>
        </p:spPr>
        <p:txBody>
          <a:bodyPr>
            <a:normAutofit/>
          </a:bodyPr>
          <a:lstStyle/>
          <a:p>
            <a:r>
              <a:rPr lang="en-US" sz="3600" dirty="0"/>
              <a:t>Giving the </a:t>
            </a:r>
            <a:r>
              <a:rPr lang="en-US" sz="3600" dirty="0" smtClean="0"/>
              <a:t>Reason</a:t>
            </a:r>
          </a:p>
          <a:p>
            <a:r>
              <a:rPr lang="en-US" sz="2800" dirty="0"/>
              <a:t>1 Peter 3:13-18</a:t>
            </a:r>
            <a:endParaRPr lang="en-US" sz="2800" dirty="0"/>
          </a:p>
        </p:txBody>
      </p:sp>
    </p:spTree>
    <p:extLst>
      <p:ext uri="{BB962C8B-B14F-4D97-AF65-F5344CB8AC3E}">
        <p14:creationId xmlns:p14="http://schemas.microsoft.com/office/powerpoint/2010/main" val="34497276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We were therefore buried with him through baptism into death in order that, just as Christ was raised from the dead through the glory of the Father, we too may live a new life.  </a:t>
            </a:r>
            <a:endParaRPr lang="en-US" dirty="0" smtClean="0"/>
          </a:p>
          <a:p>
            <a:pPr marL="0" indent="0">
              <a:buNone/>
            </a:pPr>
            <a:endParaRPr lang="en-US" dirty="0"/>
          </a:p>
          <a:p>
            <a:pPr marL="0" indent="0">
              <a:buNone/>
            </a:pPr>
            <a:r>
              <a:rPr lang="en-US" dirty="0" smtClean="0"/>
              <a:t>					Romans </a:t>
            </a:r>
            <a:r>
              <a:rPr lang="en-US" dirty="0"/>
              <a:t>6:4</a:t>
            </a:r>
          </a:p>
        </p:txBody>
      </p:sp>
    </p:spTree>
    <p:extLst>
      <p:ext uri="{BB962C8B-B14F-4D97-AF65-F5344CB8AC3E}">
        <p14:creationId xmlns:p14="http://schemas.microsoft.com/office/powerpoint/2010/main" val="177747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81600"/>
            <a:ext cx="8183880" cy="1051560"/>
          </a:xfrm>
        </p:spPr>
        <p:txBody>
          <a:bodyPr>
            <a:noAutofit/>
          </a:bodyPr>
          <a:lstStyle/>
          <a:p>
            <a:r>
              <a:rPr lang="en-US" sz="4000" dirty="0">
                <a:effectLst/>
              </a:rPr>
              <a:t>Giving the Reason</a:t>
            </a:r>
            <a:r>
              <a:rPr lang="en-US" sz="4000" dirty="0"/>
              <a:t/>
            </a:r>
            <a:br>
              <a:rPr lang="en-US" sz="4000" dirty="0"/>
            </a:br>
            <a:endParaRPr lang="en-US" sz="4000" dirty="0"/>
          </a:p>
        </p:txBody>
      </p:sp>
      <p:sp>
        <p:nvSpPr>
          <p:cNvPr id="3" name="Content Placeholder 2"/>
          <p:cNvSpPr>
            <a:spLocks noGrp="1"/>
          </p:cNvSpPr>
          <p:nvPr>
            <p:ph idx="1"/>
          </p:nvPr>
        </p:nvSpPr>
        <p:spPr/>
        <p:txBody>
          <a:bodyPr>
            <a:normAutofit/>
          </a:bodyPr>
          <a:lstStyle/>
          <a:p>
            <a:pPr>
              <a:spcBef>
                <a:spcPts val="3000"/>
              </a:spcBef>
            </a:pPr>
            <a:r>
              <a:rPr lang="en-US" b="1" u="sng" dirty="0"/>
              <a:t>Prepare</a:t>
            </a:r>
            <a:r>
              <a:rPr lang="en-US" b="1" dirty="0"/>
              <a:t> to share the gospel</a:t>
            </a:r>
            <a:r>
              <a:rPr lang="en-US" b="1" dirty="0" smtClean="0"/>
              <a:t>.</a:t>
            </a:r>
          </a:p>
        </p:txBody>
      </p:sp>
    </p:spTree>
    <p:extLst>
      <p:ext uri="{BB962C8B-B14F-4D97-AF65-F5344CB8AC3E}">
        <p14:creationId xmlns:p14="http://schemas.microsoft.com/office/powerpoint/2010/main" val="2376363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But </a:t>
            </a:r>
            <a:r>
              <a:rPr lang="en-US" dirty="0"/>
              <a:t>when they arrest you, do not worry about what to say or how to say it. At that time you will be given what to </a:t>
            </a:r>
            <a:r>
              <a:rPr lang="en-US" dirty="0" smtClean="0"/>
              <a:t>say, for </a:t>
            </a:r>
            <a:r>
              <a:rPr lang="en-US" dirty="0"/>
              <a:t>it will not be you speaking, but the Spirit of your Father speaking through you.  </a:t>
            </a:r>
            <a:endParaRPr lang="en-US" dirty="0" smtClean="0"/>
          </a:p>
          <a:p>
            <a:pPr marL="0" indent="0">
              <a:buNone/>
            </a:pPr>
            <a:endParaRPr lang="en-US" dirty="0"/>
          </a:p>
          <a:p>
            <a:pPr marL="0" indent="0">
              <a:buNone/>
            </a:pPr>
            <a:r>
              <a:rPr lang="en-US" dirty="0" smtClean="0"/>
              <a:t>				Matthew </a:t>
            </a:r>
            <a:r>
              <a:rPr lang="en-US" dirty="0"/>
              <a:t>10:19-20</a:t>
            </a:r>
            <a:endParaRPr lang="en-US" dirty="0"/>
          </a:p>
        </p:txBody>
      </p:sp>
    </p:spTree>
    <p:extLst>
      <p:ext uri="{BB962C8B-B14F-4D97-AF65-F5344CB8AC3E}">
        <p14:creationId xmlns:p14="http://schemas.microsoft.com/office/powerpoint/2010/main" val="2748326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81600"/>
            <a:ext cx="8183880" cy="1051560"/>
          </a:xfrm>
        </p:spPr>
        <p:txBody>
          <a:bodyPr>
            <a:noAutofit/>
          </a:bodyPr>
          <a:lstStyle/>
          <a:p>
            <a:r>
              <a:rPr lang="en-US" sz="4000" dirty="0">
                <a:effectLst/>
              </a:rPr>
              <a:t>Giving the Reason</a:t>
            </a:r>
            <a:r>
              <a:rPr lang="en-US" sz="4000" dirty="0"/>
              <a:t/>
            </a:r>
            <a:br>
              <a:rPr lang="en-US" sz="4000" dirty="0"/>
            </a:br>
            <a:endParaRPr lang="en-US" sz="4000" dirty="0"/>
          </a:p>
        </p:txBody>
      </p:sp>
      <p:sp>
        <p:nvSpPr>
          <p:cNvPr id="3" name="Content Placeholder 2"/>
          <p:cNvSpPr>
            <a:spLocks noGrp="1"/>
          </p:cNvSpPr>
          <p:nvPr>
            <p:ph idx="1"/>
          </p:nvPr>
        </p:nvSpPr>
        <p:spPr/>
        <p:txBody>
          <a:bodyPr>
            <a:normAutofit lnSpcReduction="10000"/>
          </a:bodyPr>
          <a:lstStyle/>
          <a:p>
            <a:pPr>
              <a:spcBef>
                <a:spcPts val="3000"/>
              </a:spcBef>
            </a:pPr>
            <a:r>
              <a:rPr lang="en-US" b="1" u="sng" dirty="0"/>
              <a:t>Prepare</a:t>
            </a:r>
            <a:r>
              <a:rPr lang="en-US" b="1" dirty="0"/>
              <a:t> to share the gospel</a:t>
            </a:r>
            <a:r>
              <a:rPr lang="en-US" b="1" dirty="0" smtClean="0"/>
              <a:t>.</a:t>
            </a:r>
          </a:p>
          <a:p>
            <a:pPr>
              <a:spcBef>
                <a:spcPts val="3000"/>
              </a:spcBef>
            </a:pPr>
            <a:r>
              <a:rPr lang="en-US" b="1" u="sng" dirty="0"/>
              <a:t>Trust</a:t>
            </a:r>
            <a:r>
              <a:rPr lang="en-US" b="1" dirty="0"/>
              <a:t> the </a:t>
            </a:r>
            <a:r>
              <a:rPr lang="en-US" b="1" u="sng" dirty="0"/>
              <a:t>Spirit</a:t>
            </a:r>
            <a:r>
              <a:rPr lang="en-US" b="1" dirty="0"/>
              <a:t> as you share the gospel</a:t>
            </a:r>
            <a:r>
              <a:rPr lang="en-US" b="1" dirty="0" smtClean="0"/>
              <a:t>.</a:t>
            </a:r>
          </a:p>
          <a:p>
            <a:pPr>
              <a:spcBef>
                <a:spcPts val="3000"/>
              </a:spcBef>
            </a:pPr>
            <a:r>
              <a:rPr lang="en-US" b="1" dirty="0"/>
              <a:t>We have hope for </a:t>
            </a:r>
            <a:r>
              <a:rPr lang="en-US" b="1" u="sng" dirty="0"/>
              <a:t>changed</a:t>
            </a:r>
            <a:r>
              <a:rPr lang="en-US" b="1" dirty="0"/>
              <a:t> </a:t>
            </a:r>
            <a:r>
              <a:rPr lang="en-US" b="1" u="sng" dirty="0"/>
              <a:t>life</a:t>
            </a:r>
            <a:r>
              <a:rPr lang="en-US" b="1" dirty="0" smtClean="0"/>
              <a:t>.</a:t>
            </a:r>
          </a:p>
          <a:p>
            <a:pPr>
              <a:spcBef>
                <a:spcPts val="3000"/>
              </a:spcBef>
            </a:pPr>
            <a:r>
              <a:rPr lang="en-US" b="1" dirty="0"/>
              <a:t>We have hope for </a:t>
            </a:r>
            <a:r>
              <a:rPr lang="en-US" b="1" u="sng" dirty="0"/>
              <a:t>future</a:t>
            </a:r>
            <a:r>
              <a:rPr lang="en-US" b="1" dirty="0"/>
              <a:t> life</a:t>
            </a:r>
            <a:r>
              <a:rPr lang="en-US" b="1" dirty="0" smtClean="0"/>
              <a:t>.</a:t>
            </a:r>
          </a:p>
          <a:p>
            <a:pPr>
              <a:spcBef>
                <a:spcPts val="3000"/>
              </a:spcBef>
            </a:pPr>
            <a:r>
              <a:rPr lang="en-US" b="1" u="sng" dirty="0"/>
              <a:t>Share</a:t>
            </a:r>
            <a:r>
              <a:rPr lang="en-US" b="1" dirty="0"/>
              <a:t> your </a:t>
            </a:r>
            <a:r>
              <a:rPr lang="en-US" b="1" u="sng" dirty="0"/>
              <a:t>testimony</a:t>
            </a:r>
            <a:r>
              <a:rPr lang="en-US" b="1" dirty="0"/>
              <a:t>.</a:t>
            </a:r>
            <a:endParaRPr lang="en-US" b="1" dirty="0" smtClean="0"/>
          </a:p>
        </p:txBody>
      </p:sp>
    </p:spTree>
    <p:extLst>
      <p:ext uri="{BB962C8B-B14F-4D97-AF65-F5344CB8AC3E}">
        <p14:creationId xmlns:p14="http://schemas.microsoft.com/office/powerpoint/2010/main" val="725718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81600"/>
            <a:ext cx="8183880" cy="1051560"/>
          </a:xfrm>
        </p:spPr>
        <p:txBody>
          <a:bodyPr>
            <a:noAutofit/>
          </a:bodyPr>
          <a:lstStyle/>
          <a:p>
            <a:r>
              <a:rPr lang="en-US" sz="4000" dirty="0">
                <a:effectLst/>
              </a:rPr>
              <a:t>Giving the Reason</a:t>
            </a:r>
            <a:r>
              <a:rPr lang="en-US" sz="4000" dirty="0"/>
              <a:t/>
            </a:r>
            <a:br>
              <a:rPr lang="en-US" sz="4000" dirty="0"/>
            </a:br>
            <a:endParaRPr lang="en-US" sz="4000" dirty="0"/>
          </a:p>
        </p:txBody>
      </p:sp>
      <p:sp>
        <p:nvSpPr>
          <p:cNvPr id="3" name="Content Placeholder 2"/>
          <p:cNvSpPr>
            <a:spLocks noGrp="1"/>
          </p:cNvSpPr>
          <p:nvPr>
            <p:ph idx="1"/>
          </p:nvPr>
        </p:nvSpPr>
        <p:spPr/>
        <p:txBody>
          <a:bodyPr>
            <a:normAutofit/>
          </a:bodyPr>
          <a:lstStyle/>
          <a:p>
            <a:pPr>
              <a:spcBef>
                <a:spcPts val="3000"/>
              </a:spcBef>
            </a:pPr>
            <a:r>
              <a:rPr lang="en-US" b="1" u="sng" dirty="0"/>
              <a:t>Present</a:t>
            </a:r>
            <a:r>
              <a:rPr lang="en-US" b="1" dirty="0"/>
              <a:t> the </a:t>
            </a:r>
            <a:r>
              <a:rPr lang="en-US" b="1" u="sng" dirty="0"/>
              <a:t>gospel</a:t>
            </a:r>
            <a:r>
              <a:rPr lang="en-US" b="1" dirty="0"/>
              <a:t> message</a:t>
            </a:r>
            <a:r>
              <a:rPr lang="en-US" b="1" dirty="0" smtClean="0"/>
              <a:t>.</a:t>
            </a:r>
          </a:p>
          <a:p>
            <a:pPr marL="0" indent="0">
              <a:spcBef>
                <a:spcPts val="3000"/>
              </a:spcBef>
              <a:buNone/>
            </a:pPr>
            <a:r>
              <a:rPr lang="en-US" dirty="0" smtClean="0"/>
              <a:t>Yet </a:t>
            </a:r>
            <a:r>
              <a:rPr lang="en-US" dirty="0"/>
              <a:t>to all who </a:t>
            </a:r>
            <a:r>
              <a:rPr lang="en-US" b="1" u="sng" dirty="0"/>
              <a:t>received</a:t>
            </a:r>
            <a:r>
              <a:rPr lang="en-US" dirty="0"/>
              <a:t> him, to those who </a:t>
            </a:r>
            <a:r>
              <a:rPr lang="en-US" b="1" u="sng" dirty="0"/>
              <a:t>believed</a:t>
            </a:r>
            <a:r>
              <a:rPr lang="en-US" dirty="0"/>
              <a:t> in his name, he gave the right to </a:t>
            </a:r>
            <a:r>
              <a:rPr lang="en-US" b="1" u="sng" dirty="0"/>
              <a:t>become</a:t>
            </a:r>
            <a:r>
              <a:rPr lang="en-US" dirty="0"/>
              <a:t> children of God— </a:t>
            </a:r>
            <a:endParaRPr lang="en-US" dirty="0" smtClean="0"/>
          </a:p>
          <a:p>
            <a:pPr marL="0" indent="0">
              <a:spcBef>
                <a:spcPts val="3000"/>
              </a:spcBef>
              <a:buNone/>
            </a:pPr>
            <a:r>
              <a:rPr lang="en-US" dirty="0" smtClean="0"/>
              <a:t>						John </a:t>
            </a:r>
            <a:r>
              <a:rPr lang="en-US" dirty="0"/>
              <a:t>1:12</a:t>
            </a:r>
            <a:endParaRPr lang="en-US" b="1" dirty="0"/>
          </a:p>
        </p:txBody>
      </p:sp>
    </p:spTree>
    <p:extLst>
      <p:ext uri="{BB962C8B-B14F-4D97-AF65-F5344CB8AC3E}">
        <p14:creationId xmlns:p14="http://schemas.microsoft.com/office/powerpoint/2010/main" val="868953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1000"/>
                                        <p:tgtEl>
                                          <p:spTgt spid="3">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Jesus </a:t>
            </a:r>
            <a:r>
              <a:rPr lang="en-US" dirty="0"/>
              <a:t>answered: “Don’t you know me, Philip, even after I have been among you such a long time? Anyone who has seen me has seen the Father. How can you say, ‘Show us the Father’?  </a:t>
            </a:r>
            <a:endParaRPr lang="en-US" dirty="0" smtClean="0"/>
          </a:p>
          <a:p>
            <a:pPr marL="0" indent="0">
              <a:buNone/>
            </a:pPr>
            <a:endParaRPr lang="en-US" dirty="0"/>
          </a:p>
          <a:p>
            <a:pPr marL="0" indent="0">
              <a:buNone/>
            </a:pPr>
            <a:r>
              <a:rPr lang="en-US" dirty="0" smtClean="0"/>
              <a:t>						John 14:9</a:t>
            </a:r>
            <a:endParaRPr lang="en-US" dirty="0"/>
          </a:p>
        </p:txBody>
      </p:sp>
    </p:spTree>
    <p:extLst>
      <p:ext uri="{BB962C8B-B14F-4D97-AF65-F5344CB8AC3E}">
        <p14:creationId xmlns:p14="http://schemas.microsoft.com/office/powerpoint/2010/main" val="82602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The Son is the radiance of God’s glory and the exact representation of his being, sustaining all things by his powerful word. After he had provided purification for sins, he sat down at the right hand of the Majesty in heaven.   </a:t>
            </a:r>
            <a:endParaRPr lang="en-US" dirty="0" smtClean="0"/>
          </a:p>
          <a:p>
            <a:pPr marL="0" indent="0">
              <a:buNone/>
            </a:pPr>
            <a:endParaRPr lang="en-US" dirty="0"/>
          </a:p>
          <a:p>
            <a:pPr marL="0" indent="0">
              <a:buNone/>
            </a:pPr>
            <a:r>
              <a:rPr lang="en-US" dirty="0" smtClean="0"/>
              <a:t>						Hebrews </a:t>
            </a:r>
            <a:r>
              <a:rPr lang="en-US" dirty="0"/>
              <a:t>1:3</a:t>
            </a:r>
          </a:p>
        </p:txBody>
      </p:sp>
    </p:spTree>
    <p:extLst>
      <p:ext uri="{BB962C8B-B14F-4D97-AF65-F5344CB8AC3E}">
        <p14:creationId xmlns:p14="http://schemas.microsoft.com/office/powerpoint/2010/main" val="3723870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If we claim to be without sin, we deceive ourselves and the truth is not in us. </a:t>
            </a:r>
            <a:r>
              <a:rPr lang="en-US" baseline="30000" dirty="0"/>
              <a:t>9 </a:t>
            </a:r>
            <a:r>
              <a:rPr lang="en-US" dirty="0"/>
              <a:t>If we confess our sins, he is faithful and just and will forgive us our sins and purify us from all unrighteousness. </a:t>
            </a:r>
            <a:r>
              <a:rPr lang="en-US" baseline="30000" dirty="0"/>
              <a:t>10 </a:t>
            </a:r>
            <a:r>
              <a:rPr lang="en-US" dirty="0"/>
              <a:t>If we claim we have not sinned, we make him out to be a liar and his word has no place in our lives.  </a:t>
            </a:r>
            <a:endParaRPr lang="en-US" dirty="0" smtClean="0"/>
          </a:p>
          <a:p>
            <a:pPr marL="0" indent="0">
              <a:buNone/>
            </a:pPr>
            <a:endParaRPr lang="en-US" dirty="0"/>
          </a:p>
          <a:p>
            <a:pPr marL="0" indent="0">
              <a:buNone/>
            </a:pPr>
            <a:r>
              <a:rPr lang="en-US" dirty="0" smtClean="0"/>
              <a:t>					1 </a:t>
            </a:r>
            <a:r>
              <a:rPr lang="en-US" dirty="0"/>
              <a:t>John 1:8-10</a:t>
            </a:r>
          </a:p>
        </p:txBody>
      </p:sp>
    </p:spTree>
    <p:extLst>
      <p:ext uri="{BB962C8B-B14F-4D97-AF65-F5344CB8AC3E}">
        <p14:creationId xmlns:p14="http://schemas.microsoft.com/office/powerpoint/2010/main" val="96688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I will give you a new heart and put a new spirit in you; I will remove from you your heart of stone and give you a heart of flesh. </a:t>
            </a:r>
            <a:r>
              <a:rPr lang="en-US" baseline="30000" dirty="0"/>
              <a:t>27 </a:t>
            </a:r>
            <a:r>
              <a:rPr lang="en-US" dirty="0"/>
              <a:t>And I will put my Spirit in you and move you to follow my decrees and be careful to keep my laws.   </a:t>
            </a:r>
            <a:endParaRPr lang="en-US" dirty="0" smtClean="0"/>
          </a:p>
          <a:p>
            <a:pPr marL="0" indent="0">
              <a:buNone/>
            </a:pPr>
            <a:endParaRPr lang="en-US" dirty="0"/>
          </a:p>
          <a:p>
            <a:pPr marL="0" indent="0">
              <a:buNone/>
            </a:pPr>
            <a:r>
              <a:rPr lang="en-US" dirty="0" smtClean="0"/>
              <a:t>				Ezekiel </a:t>
            </a:r>
            <a:r>
              <a:rPr lang="en-US" dirty="0"/>
              <a:t>36:26-28</a:t>
            </a:r>
          </a:p>
        </p:txBody>
      </p:sp>
    </p:spTree>
    <p:extLst>
      <p:ext uri="{BB962C8B-B14F-4D97-AF65-F5344CB8AC3E}">
        <p14:creationId xmlns:p14="http://schemas.microsoft.com/office/powerpoint/2010/main" val="2382530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1247</TotalTime>
  <Words>392</Words>
  <Application>Microsoft Office PowerPoint</Application>
  <PresentationFormat>On-screen Show (4:3)</PresentationFormat>
  <Paragraphs>33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Aspect</vt:lpstr>
      <vt:lpstr>Preparing Our Hearts to Reach Out:</vt:lpstr>
      <vt:lpstr>Giving the Reason </vt:lpstr>
      <vt:lpstr>PowerPoint Presentation</vt:lpstr>
      <vt:lpstr>Giving the Reason </vt:lpstr>
      <vt:lpstr>Giving the Reason </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 Martin</dc:creator>
  <cp:lastModifiedBy>Phil Martin</cp:lastModifiedBy>
  <cp:revision>23</cp:revision>
  <dcterms:created xsi:type="dcterms:W3CDTF">2015-02-13T20:04:01Z</dcterms:created>
  <dcterms:modified xsi:type="dcterms:W3CDTF">2015-03-29T12:46:52Z</dcterms:modified>
</cp:coreProperties>
</file>