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58" r:id="rId4"/>
    <p:sldId id="268" r:id="rId5"/>
    <p:sldId id="260" r:id="rId6"/>
    <p:sldId id="269" r:id="rId7"/>
    <p:sldId id="270" r:id="rId8"/>
    <p:sldId id="271" r:id="rId9"/>
    <p:sldId id="273" r:id="rId10"/>
    <p:sldId id="274" r:id="rId11"/>
    <p:sldId id="275" r:id="rId12"/>
    <p:sldId id="276"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 d="2"/>
          <a:sy n="1" d="2"/>
        </p:scale>
        <p:origin x="-366" y="-4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7AF1A800-4CB3-4CC1-B252-1B8F4A7B3249}"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90AE6-F0C4-4351-8A4F-8CE2E3EF458C}"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F1A800-4CB3-4CC1-B252-1B8F4A7B3249}"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90AE6-F0C4-4351-8A4F-8CE2E3EF45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F1A800-4CB3-4CC1-B252-1B8F4A7B3249}"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90AE6-F0C4-4351-8A4F-8CE2E3EF45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7AF1A800-4CB3-4CC1-B252-1B8F4A7B3249}"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90AE6-F0C4-4351-8A4F-8CE2E3EF458C}"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F1A800-4CB3-4CC1-B252-1B8F4A7B3249}"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290AE6-F0C4-4351-8A4F-8CE2E3EF458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7AF1A800-4CB3-4CC1-B252-1B8F4A7B3249}" type="datetimeFigureOut">
              <a:rPr lang="en-US" smtClean="0"/>
              <a:t>12/21/2014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90AE6-F0C4-4351-8A4F-8CE2E3EF458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AF1A800-4CB3-4CC1-B252-1B8F4A7B3249}" type="datetimeFigureOut">
              <a:rPr lang="en-US" smtClean="0"/>
              <a:t>12/21/2014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290AE6-F0C4-4351-8A4F-8CE2E3EF458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F1A800-4CB3-4CC1-B252-1B8F4A7B3249}" type="datetimeFigureOut">
              <a:rPr lang="en-US" smtClean="0"/>
              <a:t>12/21/2014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290AE6-F0C4-4351-8A4F-8CE2E3EF45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F1A800-4CB3-4CC1-B252-1B8F4A7B3249}" type="datetimeFigureOut">
              <a:rPr lang="en-US" smtClean="0"/>
              <a:t>12/21/2014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290AE6-F0C4-4351-8A4F-8CE2E3EF45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F1A800-4CB3-4CC1-B252-1B8F4A7B3249}" type="datetimeFigureOut">
              <a:rPr lang="en-US" smtClean="0"/>
              <a:t>12/21/2014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90AE6-F0C4-4351-8A4F-8CE2E3EF458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F1A800-4CB3-4CC1-B252-1B8F4A7B3249}" type="datetimeFigureOut">
              <a:rPr lang="en-US" smtClean="0"/>
              <a:t>12/21/2014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290AE6-F0C4-4351-8A4F-8CE2E3EF458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7AF1A800-4CB3-4CC1-B252-1B8F4A7B3249}" type="datetimeFigureOut">
              <a:rPr lang="en-US" smtClean="0"/>
              <a:t>12/21/2014</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E290AE6-F0C4-4351-8A4F-8CE2E3EF458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1000461"/>
            <a:ext cx="7543800" cy="5857539"/>
          </a:xfrm>
          <a:prstGeom prst="rect">
            <a:avLst/>
          </a:prstGeom>
        </p:spPr>
      </p:pic>
      <p:sp>
        <p:nvSpPr>
          <p:cNvPr id="2" name="Title 1"/>
          <p:cNvSpPr>
            <a:spLocks noGrp="1"/>
          </p:cNvSpPr>
          <p:nvPr>
            <p:ph type="ctrTitle"/>
          </p:nvPr>
        </p:nvSpPr>
        <p:spPr>
          <a:xfrm>
            <a:off x="685800" y="914400"/>
            <a:ext cx="7772400" cy="2030113"/>
          </a:xfrm>
        </p:spPr>
        <p:txBody>
          <a:bodyPr/>
          <a:lstStyle/>
          <a:p>
            <a:r>
              <a:rPr lang="en-US" sz="4000" dirty="0" smtClean="0">
                <a:latin typeface="David" pitchFamily="34" charset="-79"/>
                <a:cs typeface="David" pitchFamily="34" charset="-79"/>
              </a:rPr>
              <a:t>Waiting for What’s Right in a World Gone Wrong</a:t>
            </a:r>
            <a:endParaRPr lang="en-US" sz="4000" dirty="0">
              <a:latin typeface="David" pitchFamily="34" charset="-79"/>
              <a:cs typeface="David" pitchFamily="34" charset="-79"/>
            </a:endParaRPr>
          </a:p>
        </p:txBody>
      </p:sp>
    </p:spTree>
    <p:extLst>
      <p:ext uri="{BB962C8B-B14F-4D97-AF65-F5344CB8AC3E}">
        <p14:creationId xmlns:p14="http://schemas.microsoft.com/office/powerpoint/2010/main" val="34832887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096962"/>
          </a:xfrm>
        </p:spPr>
        <p:txBody>
          <a:bodyPr/>
          <a:lstStyle/>
          <a:p>
            <a:pPr algn="ctr"/>
            <a:r>
              <a:rPr lang="en-US" i="1" dirty="0"/>
              <a:t>God Leads His Troubled Children</a:t>
            </a:r>
            <a:r>
              <a:rPr lang="en-US" b="1" dirty="0"/>
              <a:t/>
            </a:r>
            <a:br>
              <a:rPr lang="en-US" b="1" dirty="0"/>
            </a:br>
            <a:r>
              <a:rPr lang="en-US" sz="2400" dirty="0"/>
              <a:t>Luke 1:26-45</a:t>
            </a:r>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1600200"/>
            <a:ext cx="7962900" cy="4762500"/>
          </a:xfrm>
          <a:prstGeom prst="rect">
            <a:avLst/>
          </a:prstGeom>
          <a:noFill/>
        </p:spPr>
        <p:txBody>
          <a:bodyPr wrap="square" rtlCol="0">
            <a:normAutofit/>
          </a:bodyPr>
          <a:lstStyle/>
          <a:p>
            <a:pPr marL="742950" lvl="1" indent="-285750">
              <a:spcBef>
                <a:spcPts val="2400"/>
              </a:spcBef>
              <a:buSzPct val="90000"/>
              <a:buFont typeface="Wingdings" panose="05000000000000000000" pitchFamily="2" charset="2"/>
              <a:buChar char="Ø"/>
            </a:pPr>
            <a:r>
              <a:rPr lang="en-US" sz="2800" dirty="0" smtClean="0"/>
              <a:t>God </a:t>
            </a:r>
            <a:r>
              <a:rPr lang="en-US" sz="2800" dirty="0"/>
              <a:t>has a </a:t>
            </a:r>
            <a:r>
              <a:rPr lang="en-US" sz="2800" u="sng" dirty="0"/>
              <a:t>plan</a:t>
            </a:r>
            <a:r>
              <a:rPr lang="en-US" sz="2800" dirty="0" smtClean="0"/>
              <a:t>.</a:t>
            </a:r>
          </a:p>
          <a:p>
            <a:pPr marL="1200150" lvl="2" indent="-285750">
              <a:spcBef>
                <a:spcPts val="2400"/>
              </a:spcBef>
              <a:buSzPct val="90000"/>
              <a:buFont typeface="Wingdings" panose="05000000000000000000" pitchFamily="2" charset="2"/>
              <a:buChar char="Ø"/>
            </a:pPr>
            <a:r>
              <a:rPr lang="en-US" sz="2600" dirty="0"/>
              <a:t>God’s plan is </a:t>
            </a:r>
            <a:r>
              <a:rPr lang="en-US" sz="2600" u="sng" dirty="0"/>
              <a:t>good</a:t>
            </a:r>
            <a:r>
              <a:rPr lang="en-US" sz="2600" dirty="0" smtClean="0"/>
              <a:t>.</a:t>
            </a:r>
          </a:p>
          <a:p>
            <a:pPr marL="1200150" lvl="2" indent="-285750">
              <a:spcBef>
                <a:spcPts val="2400"/>
              </a:spcBef>
              <a:buSzPct val="90000"/>
              <a:buFont typeface="Wingdings" panose="05000000000000000000" pitchFamily="2" charset="2"/>
              <a:buChar char="Ø"/>
            </a:pPr>
            <a:r>
              <a:rPr lang="en-US" sz="2600" dirty="0"/>
              <a:t>Our plans are </a:t>
            </a:r>
            <a:r>
              <a:rPr lang="en-US" sz="2600" u="sng" dirty="0"/>
              <a:t>not</a:t>
            </a:r>
            <a:r>
              <a:rPr lang="en-US" sz="2600" dirty="0"/>
              <a:t> </a:t>
            </a:r>
            <a:r>
              <a:rPr lang="en-US" sz="2600" u="sng" dirty="0"/>
              <a:t>always</a:t>
            </a:r>
            <a:r>
              <a:rPr lang="en-US" sz="2600" dirty="0"/>
              <a:t> God’s plans</a:t>
            </a:r>
            <a:r>
              <a:rPr lang="en-US" sz="2600" dirty="0" smtClean="0"/>
              <a:t>.</a:t>
            </a:r>
          </a:p>
          <a:p>
            <a:pPr marL="285750" indent="-285750">
              <a:spcBef>
                <a:spcPts val="2400"/>
              </a:spcBef>
              <a:buSzPct val="90000"/>
              <a:buFont typeface="Wingdings" panose="05000000000000000000" pitchFamily="2" charset="2"/>
              <a:buChar char="Ø"/>
            </a:pPr>
            <a:r>
              <a:rPr lang="en-US" sz="2800" u="sng" dirty="0"/>
              <a:t>Submission</a:t>
            </a:r>
            <a:r>
              <a:rPr lang="en-US" sz="2800" dirty="0"/>
              <a:t> is the key.</a:t>
            </a:r>
            <a:r>
              <a:rPr lang="en-US" sz="2600" dirty="0" smtClean="0"/>
              <a:t> </a:t>
            </a:r>
          </a:p>
        </p:txBody>
      </p:sp>
    </p:spTree>
    <p:extLst>
      <p:ext uri="{BB962C8B-B14F-4D97-AF65-F5344CB8AC3E}">
        <p14:creationId xmlns:p14="http://schemas.microsoft.com/office/powerpoint/2010/main" val="137057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wipe(down)">
                                      <p:cBhvr>
                                        <p:cTn id="7"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209800" y="83585"/>
            <a:ext cx="4419599" cy="6686865"/>
          </a:xfrm>
        </p:spPr>
      </p:pic>
    </p:spTree>
    <p:extLst>
      <p:ext uri="{BB962C8B-B14F-4D97-AF65-F5344CB8AC3E}">
        <p14:creationId xmlns:p14="http://schemas.microsoft.com/office/powerpoint/2010/main" val="3761089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943100" y="152400"/>
            <a:ext cx="4991100" cy="6654800"/>
          </a:xfrm>
        </p:spPr>
      </p:pic>
    </p:spTree>
    <p:extLst>
      <p:ext uri="{BB962C8B-B14F-4D97-AF65-F5344CB8AC3E}">
        <p14:creationId xmlns:p14="http://schemas.microsoft.com/office/powerpoint/2010/main" val="3755820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82562"/>
          </a:xfrm>
        </p:spPr>
        <p:txBody>
          <a:bodyPr/>
          <a:lstStyle/>
          <a:p>
            <a:pPr algn="ct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609600"/>
            <a:ext cx="7962900" cy="5753100"/>
          </a:xfrm>
          <a:prstGeom prst="rect">
            <a:avLst/>
          </a:prstGeom>
          <a:noFill/>
        </p:spPr>
        <p:txBody>
          <a:bodyPr wrap="square" rtlCol="0">
            <a:normAutofit/>
          </a:bodyPr>
          <a:lstStyle/>
          <a:p>
            <a:pPr lvl="1" algn="ctr"/>
            <a:r>
              <a:rPr lang="en-US" sz="3200" dirty="0"/>
              <a:t>"Come to me, all you who are weary and burdened, and I will give you rest.  Take my yoke upon you and learn from me, for I am gentle and humble in heart, and you will find rest for your souls.  For my yoke is easy and my burden is light."   </a:t>
            </a:r>
            <a:endParaRPr lang="en-US" sz="3200" dirty="0" smtClean="0"/>
          </a:p>
          <a:p>
            <a:pPr lvl="1" algn="ctr"/>
            <a:endParaRPr lang="en-US" sz="3200" dirty="0"/>
          </a:p>
          <a:p>
            <a:pPr lvl="1" algn="ctr"/>
            <a:r>
              <a:rPr lang="en-US" sz="3200" dirty="0" smtClean="0"/>
              <a:t>Matthew </a:t>
            </a:r>
            <a:r>
              <a:rPr lang="en-US" sz="3200" dirty="0"/>
              <a:t>11:28-30</a:t>
            </a:r>
          </a:p>
        </p:txBody>
      </p:sp>
    </p:spTree>
    <p:extLst>
      <p:ext uri="{BB962C8B-B14F-4D97-AF65-F5344CB8AC3E}">
        <p14:creationId xmlns:p14="http://schemas.microsoft.com/office/powerpoint/2010/main" val="312521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096962"/>
          </a:xfrm>
        </p:spPr>
        <p:txBody>
          <a:bodyPr/>
          <a:lstStyle/>
          <a:p>
            <a:pPr algn="ctr"/>
            <a:r>
              <a:rPr lang="en-US" i="1" dirty="0"/>
              <a:t>God Leads His Troubled Children</a:t>
            </a:r>
            <a:r>
              <a:rPr lang="en-US" b="1" dirty="0"/>
              <a:t/>
            </a:r>
            <a:br>
              <a:rPr lang="en-US" b="1" dirty="0"/>
            </a:br>
            <a:r>
              <a:rPr lang="en-US" sz="2400" dirty="0"/>
              <a:t>Luke 1:26-45</a:t>
            </a:r>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1600200"/>
            <a:ext cx="7962900" cy="4762500"/>
          </a:xfrm>
          <a:prstGeom prst="rect">
            <a:avLst/>
          </a:prstGeom>
          <a:noFill/>
        </p:spPr>
        <p:txBody>
          <a:bodyPr wrap="square" rtlCol="0">
            <a:normAutofit/>
          </a:bodyPr>
          <a:lstStyle/>
          <a:p>
            <a:pPr marL="285750" indent="-285750">
              <a:spcBef>
                <a:spcPts val="2400"/>
              </a:spcBef>
              <a:buSzPct val="90000"/>
              <a:buFont typeface="Wingdings" panose="05000000000000000000" pitchFamily="2" charset="2"/>
              <a:buChar char="Ø"/>
            </a:pPr>
            <a:r>
              <a:rPr lang="en-US" sz="3200" dirty="0"/>
              <a:t>What life or God encounter has </a:t>
            </a:r>
            <a:r>
              <a:rPr lang="en-US" sz="3200" u="sng" dirty="0"/>
              <a:t>troubled</a:t>
            </a:r>
            <a:r>
              <a:rPr lang="en-US" sz="3200" dirty="0"/>
              <a:t> you</a:t>
            </a:r>
            <a:r>
              <a:rPr lang="en-US" sz="3200" dirty="0" smtClean="0"/>
              <a:t>?</a:t>
            </a:r>
          </a:p>
          <a:p>
            <a:pPr marL="285750" indent="-285750">
              <a:spcBef>
                <a:spcPts val="2400"/>
              </a:spcBef>
              <a:buSzPct val="90000"/>
              <a:buFont typeface="Wingdings" panose="05000000000000000000" pitchFamily="2" charset="2"/>
              <a:buChar char="Ø"/>
            </a:pPr>
            <a:r>
              <a:rPr lang="en-US" sz="3200" dirty="0"/>
              <a:t>Why </a:t>
            </a:r>
            <a:r>
              <a:rPr lang="en-US" sz="3200" u="sng" dirty="0"/>
              <a:t>shouldn’t</a:t>
            </a:r>
            <a:r>
              <a:rPr lang="en-US" sz="3200" dirty="0"/>
              <a:t> you be troubled</a:t>
            </a:r>
            <a:r>
              <a:rPr lang="en-US" sz="3200" dirty="0" smtClean="0"/>
              <a:t>?</a:t>
            </a:r>
          </a:p>
          <a:p>
            <a:pPr marL="742950" lvl="1" indent="-285750">
              <a:spcBef>
                <a:spcPts val="2400"/>
              </a:spcBef>
              <a:buSzPct val="90000"/>
              <a:buFont typeface="Wingdings" panose="05000000000000000000" pitchFamily="2" charset="2"/>
              <a:buChar char="Ø"/>
            </a:pPr>
            <a:r>
              <a:rPr lang="en-US" sz="2800" dirty="0"/>
              <a:t>You can </a:t>
            </a:r>
            <a:r>
              <a:rPr lang="en-US" sz="2800" u="sng" dirty="0"/>
              <a:t>admit</a:t>
            </a:r>
            <a:r>
              <a:rPr lang="en-US" sz="2800" dirty="0"/>
              <a:t> your trouble.</a:t>
            </a:r>
          </a:p>
        </p:txBody>
      </p:sp>
    </p:spTree>
    <p:extLst>
      <p:ext uri="{BB962C8B-B14F-4D97-AF65-F5344CB8AC3E}">
        <p14:creationId xmlns:p14="http://schemas.microsoft.com/office/powerpoint/2010/main" val="150419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639762"/>
          </a:xfrm>
        </p:spPr>
        <p:txBody>
          <a:bodyPr/>
          <a:lstStyle/>
          <a:p>
            <a:pPr algn="ctr"/>
            <a:r>
              <a:rPr lang="en-US" i="1" dirty="0"/>
              <a:t>God Leads His Troubled </a:t>
            </a:r>
            <a:r>
              <a:rPr lang="en-US" i="1" dirty="0" smtClean="0"/>
              <a:t>Children</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1295400"/>
            <a:ext cx="7962900" cy="5067300"/>
          </a:xfrm>
          <a:prstGeom prst="rect">
            <a:avLst/>
          </a:prstGeom>
          <a:noFill/>
        </p:spPr>
        <p:txBody>
          <a:bodyPr wrap="square" rtlCol="0">
            <a:normAutofit/>
          </a:bodyPr>
          <a:lstStyle/>
          <a:p>
            <a:pPr algn="ctr"/>
            <a:r>
              <a:rPr lang="en-US" sz="3200" dirty="0"/>
              <a:t>So do not fear, for I am with you; do not be dismayed, for I am your God.  I will strengthen you and help you; I will uphold you with my righteous right hand.  </a:t>
            </a:r>
            <a:endParaRPr lang="en-US" sz="3200" dirty="0" smtClean="0"/>
          </a:p>
          <a:p>
            <a:pPr algn="ctr"/>
            <a:endParaRPr lang="en-US" sz="3200" dirty="0"/>
          </a:p>
          <a:p>
            <a:r>
              <a:rPr lang="en-US" sz="3200" dirty="0" smtClean="0"/>
              <a:t>					Isaiah 41:10</a:t>
            </a:r>
            <a:endParaRPr lang="en-US" sz="3200" dirty="0"/>
          </a:p>
        </p:txBody>
      </p:sp>
    </p:spTree>
    <p:extLst>
      <p:ext uri="{BB962C8B-B14F-4D97-AF65-F5344CB8AC3E}">
        <p14:creationId xmlns:p14="http://schemas.microsoft.com/office/powerpoint/2010/main" val="307169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096962"/>
          </a:xfrm>
        </p:spPr>
        <p:txBody>
          <a:bodyPr/>
          <a:lstStyle/>
          <a:p>
            <a:pPr algn="ctr"/>
            <a:r>
              <a:rPr lang="en-US" i="1" dirty="0"/>
              <a:t>God Leads His Troubled Children</a:t>
            </a:r>
            <a:r>
              <a:rPr lang="en-US" b="1" dirty="0"/>
              <a:t/>
            </a:r>
            <a:br>
              <a:rPr lang="en-US" b="1" dirty="0"/>
            </a:br>
            <a:r>
              <a:rPr lang="en-US" sz="2400" dirty="0"/>
              <a:t>Luke 1:26-45</a:t>
            </a:r>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1600200"/>
            <a:ext cx="7962900" cy="4762500"/>
          </a:xfrm>
          <a:prstGeom prst="rect">
            <a:avLst/>
          </a:prstGeom>
          <a:noFill/>
        </p:spPr>
        <p:txBody>
          <a:bodyPr wrap="square" rtlCol="0">
            <a:normAutofit/>
          </a:bodyPr>
          <a:lstStyle/>
          <a:p>
            <a:pPr marL="285750" indent="-285750">
              <a:spcBef>
                <a:spcPts val="2400"/>
              </a:spcBef>
              <a:buSzPct val="90000"/>
              <a:buFont typeface="Wingdings" panose="05000000000000000000" pitchFamily="2" charset="2"/>
              <a:buChar char="Ø"/>
            </a:pPr>
            <a:r>
              <a:rPr lang="en-US" sz="3200" dirty="0"/>
              <a:t>What life or God encounter has </a:t>
            </a:r>
            <a:r>
              <a:rPr lang="en-US" sz="3200" u="sng" dirty="0"/>
              <a:t>troubled</a:t>
            </a:r>
            <a:r>
              <a:rPr lang="en-US" sz="3200" dirty="0"/>
              <a:t> you</a:t>
            </a:r>
            <a:r>
              <a:rPr lang="en-US" sz="3200" dirty="0" smtClean="0"/>
              <a:t>?</a:t>
            </a:r>
          </a:p>
          <a:p>
            <a:pPr marL="285750" indent="-285750">
              <a:spcBef>
                <a:spcPts val="2400"/>
              </a:spcBef>
              <a:buSzPct val="90000"/>
              <a:buFont typeface="Wingdings" panose="05000000000000000000" pitchFamily="2" charset="2"/>
              <a:buChar char="Ø"/>
            </a:pPr>
            <a:r>
              <a:rPr lang="en-US" sz="3200" dirty="0"/>
              <a:t>Why </a:t>
            </a:r>
            <a:r>
              <a:rPr lang="en-US" sz="3200" u="sng" dirty="0"/>
              <a:t>shouldn’t</a:t>
            </a:r>
            <a:r>
              <a:rPr lang="en-US" sz="3200" dirty="0"/>
              <a:t> you be troubled</a:t>
            </a:r>
            <a:r>
              <a:rPr lang="en-US" sz="3200" dirty="0" smtClean="0"/>
              <a:t>?</a:t>
            </a:r>
          </a:p>
          <a:p>
            <a:pPr marL="742950" lvl="1" indent="-285750">
              <a:spcBef>
                <a:spcPts val="2400"/>
              </a:spcBef>
              <a:buSzPct val="90000"/>
              <a:buFont typeface="Wingdings" panose="05000000000000000000" pitchFamily="2" charset="2"/>
              <a:buChar char="Ø"/>
            </a:pPr>
            <a:r>
              <a:rPr lang="en-US" sz="2800" dirty="0"/>
              <a:t>You can </a:t>
            </a:r>
            <a:r>
              <a:rPr lang="en-US" sz="2800" u="sng" dirty="0"/>
              <a:t>admit</a:t>
            </a:r>
            <a:r>
              <a:rPr lang="en-US" sz="2800" dirty="0"/>
              <a:t> your trouble</a:t>
            </a:r>
            <a:r>
              <a:rPr lang="en-US" sz="2800" dirty="0" smtClean="0"/>
              <a:t>.</a:t>
            </a:r>
          </a:p>
          <a:p>
            <a:pPr marL="742950" lvl="1" indent="-285750">
              <a:spcBef>
                <a:spcPts val="2400"/>
              </a:spcBef>
              <a:buSzPct val="90000"/>
              <a:buFont typeface="Wingdings" panose="05000000000000000000" pitchFamily="2" charset="2"/>
              <a:buChar char="Ø"/>
            </a:pPr>
            <a:r>
              <a:rPr lang="en-US" sz="2800" dirty="0"/>
              <a:t>God </a:t>
            </a:r>
            <a:r>
              <a:rPr lang="en-US" sz="2800" u="sng" dirty="0"/>
              <a:t>favors</a:t>
            </a:r>
            <a:r>
              <a:rPr lang="en-US" sz="2800" dirty="0"/>
              <a:t> you</a:t>
            </a:r>
            <a:r>
              <a:rPr lang="en-US" sz="2800" dirty="0" smtClean="0"/>
              <a:t>.</a:t>
            </a:r>
          </a:p>
        </p:txBody>
      </p:sp>
    </p:spTree>
    <p:extLst>
      <p:ext uri="{BB962C8B-B14F-4D97-AF65-F5344CB8AC3E}">
        <p14:creationId xmlns:p14="http://schemas.microsoft.com/office/powerpoint/2010/main" val="96689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wipe(down)">
                                      <p:cBhvr>
                                        <p:cTn id="7"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82562"/>
          </a:xfrm>
        </p:spPr>
        <p:txBody>
          <a:bodyPr/>
          <a:lstStyle/>
          <a:p>
            <a:pPr algn="ct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609600"/>
            <a:ext cx="7962900" cy="5753100"/>
          </a:xfrm>
          <a:prstGeom prst="rect">
            <a:avLst/>
          </a:prstGeom>
          <a:noFill/>
        </p:spPr>
        <p:txBody>
          <a:bodyPr wrap="square" rtlCol="0">
            <a:normAutofit/>
          </a:bodyPr>
          <a:lstStyle/>
          <a:p>
            <a:pPr lvl="1" algn="ctr"/>
            <a:r>
              <a:rPr lang="en-US" sz="3200" dirty="0"/>
              <a:t>There is no fear in love. But perfect love drives out fear, because fear has to do with punishment. The one who fears is not made perfect in love.  We love because he first loved us.  </a:t>
            </a:r>
            <a:endParaRPr lang="en-US" sz="3200" dirty="0" smtClean="0"/>
          </a:p>
          <a:p>
            <a:pPr lvl="1" algn="ctr"/>
            <a:endParaRPr lang="en-US" sz="3200" dirty="0"/>
          </a:p>
          <a:p>
            <a:pPr lvl="1" algn="ctr"/>
            <a:r>
              <a:rPr lang="en-US" sz="3200" dirty="0" smtClean="0"/>
              <a:t>1 </a:t>
            </a:r>
            <a:r>
              <a:rPr lang="en-US" sz="3200" dirty="0"/>
              <a:t>John 4:18-20 </a:t>
            </a:r>
          </a:p>
        </p:txBody>
      </p:sp>
    </p:spTree>
    <p:extLst>
      <p:ext uri="{BB962C8B-B14F-4D97-AF65-F5344CB8AC3E}">
        <p14:creationId xmlns:p14="http://schemas.microsoft.com/office/powerpoint/2010/main" val="32070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096962"/>
          </a:xfrm>
        </p:spPr>
        <p:txBody>
          <a:bodyPr/>
          <a:lstStyle/>
          <a:p>
            <a:pPr algn="ctr"/>
            <a:r>
              <a:rPr lang="en-US" i="1" dirty="0"/>
              <a:t>God Leads His Troubled Children</a:t>
            </a:r>
            <a:r>
              <a:rPr lang="en-US" b="1" dirty="0"/>
              <a:t/>
            </a:r>
            <a:br>
              <a:rPr lang="en-US" b="1" dirty="0"/>
            </a:br>
            <a:r>
              <a:rPr lang="en-US" sz="2400" dirty="0"/>
              <a:t>Luke 1:26-45</a:t>
            </a:r>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1600200"/>
            <a:ext cx="7962900" cy="4762500"/>
          </a:xfrm>
          <a:prstGeom prst="rect">
            <a:avLst/>
          </a:prstGeom>
          <a:noFill/>
        </p:spPr>
        <p:txBody>
          <a:bodyPr wrap="square" rtlCol="0">
            <a:normAutofit/>
          </a:bodyPr>
          <a:lstStyle/>
          <a:p>
            <a:pPr marL="285750" indent="-285750">
              <a:spcBef>
                <a:spcPts val="2400"/>
              </a:spcBef>
              <a:buSzPct val="90000"/>
              <a:buFont typeface="Wingdings" panose="05000000000000000000" pitchFamily="2" charset="2"/>
              <a:buChar char="Ø"/>
            </a:pPr>
            <a:r>
              <a:rPr lang="en-US" sz="3200" dirty="0"/>
              <a:t>What life or God encounter has </a:t>
            </a:r>
            <a:r>
              <a:rPr lang="en-US" sz="3200" u="sng" dirty="0"/>
              <a:t>troubled</a:t>
            </a:r>
            <a:r>
              <a:rPr lang="en-US" sz="3200" dirty="0"/>
              <a:t> you</a:t>
            </a:r>
            <a:r>
              <a:rPr lang="en-US" sz="3200" dirty="0" smtClean="0"/>
              <a:t>?</a:t>
            </a:r>
          </a:p>
          <a:p>
            <a:pPr marL="285750" indent="-285750">
              <a:spcBef>
                <a:spcPts val="2400"/>
              </a:spcBef>
              <a:buSzPct val="90000"/>
              <a:buFont typeface="Wingdings" panose="05000000000000000000" pitchFamily="2" charset="2"/>
              <a:buChar char="Ø"/>
            </a:pPr>
            <a:r>
              <a:rPr lang="en-US" sz="3200" dirty="0"/>
              <a:t>Why </a:t>
            </a:r>
            <a:r>
              <a:rPr lang="en-US" sz="3200" u="sng" dirty="0"/>
              <a:t>shouldn’t</a:t>
            </a:r>
            <a:r>
              <a:rPr lang="en-US" sz="3200" dirty="0"/>
              <a:t> you be troubled</a:t>
            </a:r>
            <a:r>
              <a:rPr lang="en-US" sz="3200" dirty="0" smtClean="0"/>
              <a:t>?</a:t>
            </a:r>
          </a:p>
          <a:p>
            <a:pPr marL="742950" lvl="1" indent="-285750">
              <a:spcBef>
                <a:spcPts val="2400"/>
              </a:spcBef>
              <a:buSzPct val="90000"/>
              <a:buFont typeface="Wingdings" panose="05000000000000000000" pitchFamily="2" charset="2"/>
              <a:buChar char="Ø"/>
            </a:pPr>
            <a:r>
              <a:rPr lang="en-US" sz="2800" dirty="0"/>
              <a:t>You can </a:t>
            </a:r>
            <a:r>
              <a:rPr lang="en-US" sz="2800" u="sng" dirty="0"/>
              <a:t>admit</a:t>
            </a:r>
            <a:r>
              <a:rPr lang="en-US" sz="2800" dirty="0"/>
              <a:t> your trouble</a:t>
            </a:r>
            <a:r>
              <a:rPr lang="en-US" sz="2800" dirty="0" smtClean="0"/>
              <a:t>.</a:t>
            </a:r>
          </a:p>
          <a:p>
            <a:pPr marL="742950" lvl="1" indent="-285750">
              <a:spcBef>
                <a:spcPts val="2400"/>
              </a:spcBef>
              <a:buSzPct val="90000"/>
              <a:buFont typeface="Wingdings" panose="05000000000000000000" pitchFamily="2" charset="2"/>
              <a:buChar char="Ø"/>
            </a:pPr>
            <a:r>
              <a:rPr lang="en-US" sz="2800" dirty="0"/>
              <a:t>God </a:t>
            </a:r>
            <a:r>
              <a:rPr lang="en-US" sz="2800" u="sng" dirty="0"/>
              <a:t>favors</a:t>
            </a:r>
            <a:r>
              <a:rPr lang="en-US" sz="2800" dirty="0"/>
              <a:t> you</a:t>
            </a:r>
            <a:r>
              <a:rPr lang="en-US" sz="2800" dirty="0" smtClean="0"/>
              <a:t>.</a:t>
            </a:r>
          </a:p>
          <a:p>
            <a:pPr marL="742950" lvl="1" indent="-285750">
              <a:spcBef>
                <a:spcPts val="2400"/>
              </a:spcBef>
              <a:buSzPct val="90000"/>
              <a:buFont typeface="Wingdings" panose="05000000000000000000" pitchFamily="2" charset="2"/>
              <a:buChar char="Ø"/>
            </a:pPr>
            <a:r>
              <a:rPr lang="en-US" sz="2800" dirty="0"/>
              <a:t>God has a </a:t>
            </a:r>
            <a:r>
              <a:rPr lang="en-US" sz="2800" u="sng" dirty="0"/>
              <a:t>plan</a:t>
            </a:r>
            <a:r>
              <a:rPr lang="en-US" sz="2800" dirty="0" smtClean="0"/>
              <a:t>.</a:t>
            </a:r>
          </a:p>
          <a:p>
            <a:pPr marL="1200150" lvl="2" indent="-285750">
              <a:spcBef>
                <a:spcPts val="2400"/>
              </a:spcBef>
              <a:buSzPct val="90000"/>
              <a:buFont typeface="Wingdings" panose="05000000000000000000" pitchFamily="2" charset="2"/>
              <a:buChar char="Ø"/>
            </a:pPr>
            <a:r>
              <a:rPr lang="en-US" sz="2600" dirty="0"/>
              <a:t>God’s plan is </a:t>
            </a:r>
            <a:r>
              <a:rPr lang="en-US" sz="2600" u="sng" dirty="0"/>
              <a:t>good</a:t>
            </a:r>
            <a:r>
              <a:rPr lang="en-US" sz="2600" dirty="0"/>
              <a:t>.</a:t>
            </a:r>
            <a:r>
              <a:rPr lang="en-US" sz="2800" dirty="0"/>
              <a:t> </a:t>
            </a:r>
            <a:endParaRPr lang="en-US" sz="2800" dirty="0" smtClean="0"/>
          </a:p>
        </p:txBody>
      </p:sp>
    </p:spTree>
    <p:extLst>
      <p:ext uri="{BB962C8B-B14F-4D97-AF65-F5344CB8AC3E}">
        <p14:creationId xmlns:p14="http://schemas.microsoft.com/office/powerpoint/2010/main" val="3517332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wipe(down)">
                                      <p:cBhvr>
                                        <p:cTn id="7" dur="10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wipe(down)">
                                      <p:cBhvr>
                                        <p:cTn id="12"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82562"/>
          </a:xfrm>
        </p:spPr>
        <p:txBody>
          <a:bodyPr/>
          <a:lstStyle/>
          <a:p>
            <a:pPr algn="ct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609600"/>
            <a:ext cx="7962900" cy="5753100"/>
          </a:xfrm>
          <a:prstGeom prst="rect">
            <a:avLst/>
          </a:prstGeom>
          <a:noFill/>
        </p:spPr>
        <p:txBody>
          <a:bodyPr wrap="square" rtlCol="0">
            <a:normAutofit/>
          </a:bodyPr>
          <a:lstStyle/>
          <a:p>
            <a:pPr lvl="1" algn="ctr"/>
            <a:r>
              <a:rPr lang="en-US" sz="3200" dirty="0" smtClean="0"/>
              <a:t>For </a:t>
            </a:r>
            <a:r>
              <a:rPr lang="en-US" sz="3200" dirty="0"/>
              <a:t>I know the plans I have for you," declares the LORD, "plans to prosper you and not to harm you, plans to give you hope and a future. </a:t>
            </a:r>
            <a:endParaRPr lang="en-US" sz="3200" dirty="0" smtClean="0"/>
          </a:p>
          <a:p>
            <a:pPr lvl="1" algn="ctr"/>
            <a:endParaRPr lang="en-US" sz="3200" dirty="0"/>
          </a:p>
          <a:p>
            <a:pPr lvl="1" algn="ctr"/>
            <a:r>
              <a:rPr lang="en-US" sz="3200" dirty="0" smtClean="0"/>
              <a:t>Jeremiah </a:t>
            </a:r>
            <a:r>
              <a:rPr lang="en-US" sz="3200" dirty="0"/>
              <a:t>29:11</a:t>
            </a:r>
          </a:p>
        </p:txBody>
      </p:sp>
    </p:spTree>
    <p:extLst>
      <p:ext uri="{BB962C8B-B14F-4D97-AF65-F5344CB8AC3E}">
        <p14:creationId xmlns:p14="http://schemas.microsoft.com/office/powerpoint/2010/main" val="898911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096962"/>
          </a:xfrm>
        </p:spPr>
        <p:txBody>
          <a:bodyPr/>
          <a:lstStyle/>
          <a:p>
            <a:pPr algn="ctr"/>
            <a:r>
              <a:rPr lang="en-US" i="1" dirty="0"/>
              <a:t>God Leads His Troubled Children</a:t>
            </a:r>
            <a:r>
              <a:rPr lang="en-US" b="1" dirty="0"/>
              <a:t/>
            </a:r>
            <a:br>
              <a:rPr lang="en-US" b="1" dirty="0"/>
            </a:br>
            <a:r>
              <a:rPr lang="en-US" sz="2400" dirty="0"/>
              <a:t>Luke 1:26-45</a:t>
            </a:r>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1600200"/>
            <a:ext cx="7962900" cy="4762500"/>
          </a:xfrm>
          <a:prstGeom prst="rect">
            <a:avLst/>
          </a:prstGeom>
          <a:noFill/>
        </p:spPr>
        <p:txBody>
          <a:bodyPr wrap="square" rtlCol="0">
            <a:normAutofit/>
          </a:bodyPr>
          <a:lstStyle/>
          <a:p>
            <a:pPr marL="742950" lvl="1" indent="-285750">
              <a:spcBef>
                <a:spcPts val="2400"/>
              </a:spcBef>
              <a:buSzPct val="90000"/>
              <a:buFont typeface="Wingdings" panose="05000000000000000000" pitchFamily="2" charset="2"/>
              <a:buChar char="Ø"/>
            </a:pPr>
            <a:r>
              <a:rPr lang="en-US" sz="2800" dirty="0" smtClean="0"/>
              <a:t>God </a:t>
            </a:r>
            <a:r>
              <a:rPr lang="en-US" sz="2800" dirty="0"/>
              <a:t>has a </a:t>
            </a:r>
            <a:r>
              <a:rPr lang="en-US" sz="2800" u="sng" dirty="0"/>
              <a:t>plan</a:t>
            </a:r>
            <a:r>
              <a:rPr lang="en-US" sz="2800" dirty="0" smtClean="0"/>
              <a:t>.</a:t>
            </a:r>
          </a:p>
          <a:p>
            <a:pPr marL="1200150" lvl="2" indent="-285750">
              <a:spcBef>
                <a:spcPts val="2400"/>
              </a:spcBef>
              <a:buSzPct val="90000"/>
              <a:buFont typeface="Wingdings" panose="05000000000000000000" pitchFamily="2" charset="2"/>
              <a:buChar char="Ø"/>
            </a:pPr>
            <a:r>
              <a:rPr lang="en-US" sz="2600" dirty="0"/>
              <a:t>God’s plan is </a:t>
            </a:r>
            <a:r>
              <a:rPr lang="en-US" sz="2600" u="sng" dirty="0"/>
              <a:t>good</a:t>
            </a:r>
            <a:r>
              <a:rPr lang="en-US" sz="2600" dirty="0" smtClean="0"/>
              <a:t>.</a:t>
            </a:r>
          </a:p>
          <a:p>
            <a:pPr marL="1200150" lvl="2" indent="-285750">
              <a:spcBef>
                <a:spcPts val="2400"/>
              </a:spcBef>
              <a:buSzPct val="90000"/>
              <a:buFont typeface="Wingdings" panose="05000000000000000000" pitchFamily="2" charset="2"/>
              <a:buChar char="Ø"/>
            </a:pPr>
            <a:r>
              <a:rPr lang="en-US" sz="2600" dirty="0"/>
              <a:t>Our plans are </a:t>
            </a:r>
            <a:r>
              <a:rPr lang="en-US" sz="2600" u="sng" dirty="0"/>
              <a:t>not</a:t>
            </a:r>
            <a:r>
              <a:rPr lang="en-US" sz="2600" dirty="0"/>
              <a:t> </a:t>
            </a:r>
            <a:r>
              <a:rPr lang="en-US" sz="2600" u="sng" dirty="0"/>
              <a:t>always</a:t>
            </a:r>
            <a:r>
              <a:rPr lang="en-US" sz="2600" dirty="0"/>
              <a:t> God’s plans.</a:t>
            </a:r>
            <a:r>
              <a:rPr lang="en-US" sz="2600" dirty="0" smtClean="0"/>
              <a:t> </a:t>
            </a:r>
          </a:p>
        </p:txBody>
      </p:sp>
    </p:spTree>
    <p:extLst>
      <p:ext uri="{BB962C8B-B14F-4D97-AF65-F5344CB8AC3E}">
        <p14:creationId xmlns:p14="http://schemas.microsoft.com/office/powerpoint/2010/main" val="247633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down)">
                                      <p:cBhvr>
                                        <p:cTn id="7"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82562"/>
          </a:xfrm>
        </p:spPr>
        <p:txBody>
          <a:bodyPr/>
          <a:lstStyle/>
          <a:p>
            <a:pPr algn="ct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52400" y="5280660"/>
            <a:ext cx="8610600" cy="1348740"/>
          </a:xfrm>
        </p:spPr>
      </p:pic>
      <p:sp>
        <p:nvSpPr>
          <p:cNvPr id="5" name="TextBox 4"/>
          <p:cNvSpPr txBox="1"/>
          <p:nvPr/>
        </p:nvSpPr>
        <p:spPr>
          <a:xfrm>
            <a:off x="647700" y="609600"/>
            <a:ext cx="7962900" cy="5753100"/>
          </a:xfrm>
          <a:prstGeom prst="rect">
            <a:avLst/>
          </a:prstGeom>
          <a:noFill/>
        </p:spPr>
        <p:txBody>
          <a:bodyPr wrap="square" rtlCol="0">
            <a:normAutofit/>
          </a:bodyPr>
          <a:lstStyle/>
          <a:p>
            <a:pPr lvl="1" algn="ctr"/>
            <a:r>
              <a:rPr lang="en-US" sz="3200" dirty="0" smtClean="0"/>
              <a:t>Many </a:t>
            </a:r>
            <a:r>
              <a:rPr lang="en-US" sz="3200" dirty="0"/>
              <a:t>are the plans in a man's heart, but it is the LORD's purpose that prevails</a:t>
            </a:r>
            <a:r>
              <a:rPr lang="en-US" sz="3200" dirty="0" smtClean="0"/>
              <a:t>.</a:t>
            </a:r>
          </a:p>
          <a:p>
            <a:pPr lvl="1" algn="ctr"/>
            <a:endParaRPr lang="en-US" sz="3200" dirty="0"/>
          </a:p>
          <a:p>
            <a:pPr lvl="1" algn="ctr"/>
            <a:r>
              <a:rPr lang="en-US" sz="3200" dirty="0" smtClean="0"/>
              <a:t>Proverbs </a:t>
            </a:r>
            <a:r>
              <a:rPr lang="en-US" sz="3200" dirty="0"/>
              <a:t>19:21</a:t>
            </a:r>
          </a:p>
        </p:txBody>
      </p:sp>
    </p:spTree>
    <p:extLst>
      <p:ext uri="{BB962C8B-B14F-4D97-AF65-F5344CB8AC3E}">
        <p14:creationId xmlns:p14="http://schemas.microsoft.com/office/powerpoint/2010/main" val="1993243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Horizon">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TotalTime>
  <Words>362</Words>
  <Application>Microsoft Office PowerPoint</Application>
  <PresentationFormat>On-screen Show (4:3)</PresentationFormat>
  <Paragraphs>42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Horizon</vt:lpstr>
      <vt:lpstr>Waiting for What’s Right in a World Gone Wrong</vt:lpstr>
      <vt:lpstr>God Leads His Troubled Children Luke 1:26-45</vt:lpstr>
      <vt:lpstr>God Leads His Troubled Children</vt:lpstr>
      <vt:lpstr>God Leads His Troubled Children Luke 1:26-45</vt:lpstr>
      <vt:lpstr>PowerPoint Presentation</vt:lpstr>
      <vt:lpstr>God Leads His Troubled Children Luke 1:26-45</vt:lpstr>
      <vt:lpstr>PowerPoint Presentation</vt:lpstr>
      <vt:lpstr>God Leads His Troubled Children Luke 1:26-45</vt:lpstr>
      <vt:lpstr>PowerPoint Presentation</vt:lpstr>
      <vt:lpstr>God Leads His Troubled Children Luke 1:26-45</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Waiting for What’s Right in a World Gone Wrong</dc:title>
  <dc:creator>Dale.Meyers</dc:creator>
  <cp:lastModifiedBy>Phil Martin</cp:lastModifiedBy>
  <cp:revision>17</cp:revision>
  <dcterms:created xsi:type="dcterms:W3CDTF">2014-10-24T17:38:58Z</dcterms:created>
  <dcterms:modified xsi:type="dcterms:W3CDTF">2014-12-21T13:20:42Z</dcterms:modified>
</cp:coreProperties>
</file>