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0" r:id="rId6"/>
    <p:sldId id="261" r:id="rId7"/>
    <p:sldId id="263"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6" y="-2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84F80F2E-6D69-423B-8E3F-80FD250E1D1F}" type="datetimeFigureOut">
              <a:rPr lang="en-US" smtClean="0"/>
              <a:t>9/5/2014</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84F80F2E-6D69-423B-8E3F-80FD250E1D1F}" type="datetimeFigureOut">
              <a:rPr lang="en-US" smtClean="0"/>
              <a:t>9/5/2014</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84F80F2E-6D69-423B-8E3F-80FD250E1D1F}" type="datetimeFigureOut">
              <a:rPr lang="en-US" smtClean="0"/>
              <a:t>9/5/2014</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84F80F2E-6D69-423B-8E3F-80FD250E1D1F}" type="datetimeFigureOut">
              <a:rPr lang="en-US" smtClean="0"/>
              <a:t>9/5/2014</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84F80F2E-6D69-423B-8E3F-80FD250E1D1F}" type="datetimeFigureOut">
              <a:rPr lang="en-US" smtClean="0"/>
              <a:t>9/5/2014</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84F80F2E-6D69-423B-8E3F-80FD250E1D1F}" type="datetimeFigureOut">
              <a:rPr lang="en-US" smtClean="0"/>
              <a:t>9/5/2014</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84F80F2E-6D69-423B-8E3F-80FD250E1D1F}" type="datetimeFigureOut">
              <a:rPr lang="en-US" smtClean="0"/>
              <a:t>9/5/2014</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84F80F2E-6D69-423B-8E3F-80FD250E1D1F}" type="datetimeFigureOut">
              <a:rPr lang="en-US" smtClean="0"/>
              <a:t>9/5/2014</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84F80F2E-6D69-423B-8E3F-80FD250E1D1F}" type="datetimeFigureOut">
              <a:rPr lang="en-US" smtClean="0"/>
              <a:t>9/5/2014</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84F80F2E-6D69-423B-8E3F-80FD250E1D1F}" type="datetimeFigureOut">
              <a:rPr lang="en-US" smtClean="0"/>
              <a:t>9/5/2014</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84F80F2E-6D69-423B-8E3F-80FD250E1D1F}" type="datetimeFigureOut">
              <a:rPr lang="en-US" smtClean="0"/>
              <a:t>9/5/2014</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A0765077-E5B6-4F88-AA0E-DCC924626AF8}" type="slidenum">
              <a:rPr lang="en-US" smtClean="0"/>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84F80F2E-6D69-423B-8E3F-80FD250E1D1F}" type="datetimeFigureOut">
              <a:rPr lang="en-US" smtClean="0"/>
              <a:t>9/5/2014</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A0765077-E5B6-4F88-AA0E-DCC924626AF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dirty="0"/>
              <a:t>I Am Significant</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095582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a:xfrm rot="871038">
            <a:off x="3176754" y="606935"/>
            <a:ext cx="5320650" cy="6462354"/>
          </a:xfrm>
        </p:spPr>
        <p:txBody>
          <a:bodyPr>
            <a:normAutofit/>
          </a:bodyPr>
          <a:lstStyle/>
          <a:p>
            <a:pPr marL="0" indent="0">
              <a:buNone/>
            </a:pPr>
            <a:r>
              <a:rPr lang="en-US" sz="3000" dirty="0" smtClean="0"/>
              <a:t>“You are the salt of the earth. But if the salt loses its saltiness, how can it be made salty again? It is no longer good for anything, except to be thrown out and trampled by men. </a:t>
            </a:r>
          </a:p>
          <a:p>
            <a:pPr marL="0" indent="0">
              <a:buNone/>
            </a:pPr>
            <a:endParaRPr lang="en-US" sz="3000" dirty="0" smtClean="0"/>
          </a:p>
          <a:p>
            <a:endParaRPr lang="en-US" dirty="0"/>
          </a:p>
        </p:txBody>
      </p:sp>
    </p:spTree>
    <p:extLst>
      <p:ext uri="{BB962C8B-B14F-4D97-AF65-F5344CB8AC3E}">
        <p14:creationId xmlns:p14="http://schemas.microsoft.com/office/powerpoint/2010/main" val="29768575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rot="900000">
            <a:off x="3438108" y="490159"/>
            <a:ext cx="4658735" cy="6322168"/>
          </a:xfrm>
        </p:spPr>
        <p:txBody>
          <a:bodyPr/>
          <a:lstStyle/>
          <a:p>
            <a:pPr marL="0" indent="0">
              <a:buNone/>
            </a:pPr>
            <a:r>
              <a:rPr lang="en-US" dirty="0"/>
              <a:t>“You are the light of the world. A city on a hill cannot hidden.  Neither do people light a lamp and put it under a bowl. Instead they put it on its stand, and it gives light to everyone in the house.  In the same way, let your light shine before men, that they may see your good deeds and praise your Father in heaven. </a:t>
            </a:r>
          </a:p>
          <a:p>
            <a:pPr marL="0" indent="0">
              <a:buNone/>
            </a:pPr>
            <a:r>
              <a:rPr lang="en-US" dirty="0"/>
              <a:t>	</a:t>
            </a:r>
            <a:r>
              <a:rPr lang="en-US" dirty="0" smtClean="0"/>
              <a:t>Matthew </a:t>
            </a:r>
            <a:r>
              <a:rPr lang="en-US" dirty="0"/>
              <a:t>5:13-16</a:t>
            </a:r>
          </a:p>
        </p:txBody>
      </p:sp>
    </p:spTree>
    <p:extLst>
      <p:ext uri="{BB962C8B-B14F-4D97-AF65-F5344CB8AC3E}">
        <p14:creationId xmlns:p14="http://schemas.microsoft.com/office/powerpoint/2010/main" val="9671525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As a V.I.P. in Christ:</a:t>
            </a:r>
            <a:endParaRPr lang="en-US" dirty="0"/>
          </a:p>
        </p:txBody>
      </p:sp>
      <p:sp>
        <p:nvSpPr>
          <p:cNvPr id="2" name="Content Placeholder 1"/>
          <p:cNvSpPr>
            <a:spLocks noGrp="1"/>
          </p:cNvSpPr>
          <p:nvPr>
            <p:ph idx="1"/>
          </p:nvPr>
        </p:nvSpPr>
        <p:spPr/>
        <p:txBody>
          <a:bodyPr>
            <a:normAutofit/>
          </a:bodyPr>
          <a:lstStyle/>
          <a:p>
            <a:pPr marL="0" indent="0">
              <a:buNone/>
            </a:pPr>
            <a:r>
              <a:rPr lang="en-US" sz="4000" dirty="0">
                <a:effectLst/>
              </a:rPr>
              <a:t>I have a </a:t>
            </a:r>
            <a:r>
              <a:rPr lang="en-US" sz="4000" u="sng" dirty="0">
                <a:effectLst/>
              </a:rPr>
              <a:t>mission</a:t>
            </a:r>
            <a:r>
              <a:rPr lang="en-US" sz="4000" dirty="0">
                <a:effectLst/>
              </a:rPr>
              <a:t> in this world</a:t>
            </a:r>
            <a:r>
              <a:rPr lang="en-US" sz="4000" dirty="0" smtClean="0">
                <a:effectLst/>
              </a:rPr>
              <a:t>.</a:t>
            </a:r>
          </a:p>
          <a:p>
            <a:pPr marL="0" indent="0">
              <a:buNone/>
            </a:pPr>
            <a:r>
              <a:rPr lang="en-US" dirty="0">
                <a:effectLst/>
              </a:rPr>
              <a:t>I must be </a:t>
            </a:r>
            <a:r>
              <a:rPr lang="en-US" u="sng" dirty="0">
                <a:effectLst/>
              </a:rPr>
              <a:t>engaged</a:t>
            </a:r>
            <a:r>
              <a:rPr lang="en-US" dirty="0">
                <a:effectLst/>
              </a:rPr>
              <a:t> with the world</a:t>
            </a:r>
            <a:r>
              <a:rPr lang="en-US" dirty="0" smtClean="0">
                <a:effectLst/>
              </a:rPr>
              <a:t>.</a:t>
            </a:r>
          </a:p>
          <a:p>
            <a:pPr marL="0" indent="0">
              <a:buNone/>
            </a:pPr>
            <a:r>
              <a:rPr lang="en-US" dirty="0">
                <a:effectLst/>
              </a:rPr>
              <a:t>I must be </a:t>
            </a:r>
            <a:r>
              <a:rPr lang="en-US" u="sng" dirty="0">
                <a:effectLst/>
              </a:rPr>
              <a:t>distinctive</a:t>
            </a:r>
            <a:r>
              <a:rPr lang="en-US" dirty="0">
                <a:effectLst/>
              </a:rPr>
              <a:t> from the world.</a:t>
            </a:r>
            <a:endParaRPr lang="en-US" dirty="0"/>
          </a:p>
        </p:txBody>
      </p:sp>
    </p:spTree>
    <p:extLst>
      <p:ext uri="{BB962C8B-B14F-4D97-AF65-F5344CB8AC3E}">
        <p14:creationId xmlns:p14="http://schemas.microsoft.com/office/powerpoint/2010/main" val="31175633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1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1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effectLst/>
            </a:endParaRPr>
          </a:p>
          <a:p>
            <a:pPr marL="0" indent="0">
              <a:buNone/>
            </a:pPr>
            <a:r>
              <a:rPr lang="en-US" dirty="0" smtClean="0">
                <a:effectLst/>
              </a:rPr>
              <a:t>In </a:t>
            </a:r>
            <a:r>
              <a:rPr lang="en-US" dirty="0">
                <a:effectLst/>
              </a:rPr>
              <a:t>him and through faith in him we may approach God with freedom and confidence. </a:t>
            </a:r>
            <a:endParaRPr lang="en-US" dirty="0" smtClean="0">
              <a:effectLst/>
            </a:endParaRPr>
          </a:p>
          <a:p>
            <a:pPr marL="0" indent="0">
              <a:buNone/>
            </a:pPr>
            <a:endParaRPr lang="en-US" dirty="0">
              <a:effectLst/>
            </a:endParaRPr>
          </a:p>
          <a:p>
            <a:pPr marL="0" indent="0">
              <a:buNone/>
            </a:pPr>
            <a:r>
              <a:rPr lang="en-US" dirty="0" smtClean="0">
                <a:effectLst/>
              </a:rPr>
              <a:t>	</a:t>
            </a:r>
            <a:r>
              <a:rPr lang="en-US" dirty="0">
                <a:effectLst/>
              </a:rPr>
              <a:t> Ephesians 3:12 </a:t>
            </a:r>
            <a:endParaRPr lang="en-US" dirty="0">
              <a:effectLst/>
            </a:endParaRPr>
          </a:p>
          <a:p>
            <a:pPr marL="0" indent="0">
              <a:buNone/>
            </a:pPr>
            <a:endParaRPr lang="en-US" dirty="0"/>
          </a:p>
        </p:txBody>
      </p:sp>
    </p:spTree>
    <p:extLst>
      <p:ext uri="{BB962C8B-B14F-4D97-AF65-F5344CB8AC3E}">
        <p14:creationId xmlns:p14="http://schemas.microsoft.com/office/powerpoint/2010/main" val="36730751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10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 a V.I.P. in Christ:</a:t>
            </a:r>
          </a:p>
        </p:txBody>
      </p:sp>
      <p:sp>
        <p:nvSpPr>
          <p:cNvPr id="3" name="Content Placeholder 2"/>
          <p:cNvSpPr>
            <a:spLocks noGrp="1"/>
          </p:cNvSpPr>
          <p:nvPr>
            <p:ph idx="1"/>
          </p:nvPr>
        </p:nvSpPr>
        <p:spPr/>
        <p:txBody>
          <a:bodyPr>
            <a:normAutofit/>
          </a:bodyPr>
          <a:lstStyle/>
          <a:p>
            <a:pPr marL="0" indent="0">
              <a:buNone/>
            </a:pPr>
            <a:r>
              <a:rPr lang="en-US" sz="4000" dirty="0">
                <a:effectLst/>
              </a:rPr>
              <a:t>I have </a:t>
            </a:r>
            <a:r>
              <a:rPr lang="en-US" sz="4000" u="sng" dirty="0">
                <a:effectLst/>
              </a:rPr>
              <a:t>free</a:t>
            </a:r>
            <a:r>
              <a:rPr lang="en-US" sz="4000" dirty="0">
                <a:effectLst/>
              </a:rPr>
              <a:t> </a:t>
            </a:r>
            <a:r>
              <a:rPr lang="en-US" sz="4000" u="sng" dirty="0">
                <a:effectLst/>
              </a:rPr>
              <a:t>access</a:t>
            </a:r>
            <a:r>
              <a:rPr lang="en-US" sz="4000" dirty="0">
                <a:effectLst/>
              </a:rPr>
              <a:t> to God</a:t>
            </a:r>
            <a:r>
              <a:rPr lang="en-US" sz="4000" dirty="0" smtClean="0">
                <a:effectLst/>
              </a:rPr>
              <a:t>.</a:t>
            </a:r>
          </a:p>
          <a:p>
            <a:pPr marL="0" indent="0">
              <a:buNone/>
            </a:pPr>
            <a:endParaRPr lang="en-US" sz="4000" dirty="0"/>
          </a:p>
        </p:txBody>
      </p:sp>
    </p:spTree>
    <p:extLst>
      <p:ext uri="{BB962C8B-B14F-4D97-AF65-F5344CB8AC3E}">
        <p14:creationId xmlns:p14="http://schemas.microsoft.com/office/powerpoint/2010/main" val="37413128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rot="900000">
            <a:off x="3485734" y="535872"/>
            <a:ext cx="4658735" cy="5875263"/>
          </a:xfrm>
        </p:spPr>
        <p:txBody>
          <a:bodyPr>
            <a:normAutofit lnSpcReduction="10000"/>
          </a:bodyPr>
          <a:lstStyle/>
          <a:p>
            <a:pPr marL="0" indent="0">
              <a:buNone/>
            </a:pPr>
            <a:r>
              <a:rPr lang="en-US" dirty="0" smtClean="0">
                <a:effectLst/>
              </a:rPr>
              <a:t>I </a:t>
            </a:r>
            <a:r>
              <a:rPr lang="en-US" dirty="0">
                <a:effectLst/>
              </a:rPr>
              <a:t>rejoice greatly in the Lord that at last you have renewed your concern for me. Indeed, you have been concerned, but you had no opportunity to show </a:t>
            </a:r>
            <a:r>
              <a:rPr lang="en-US" dirty="0" smtClean="0">
                <a:effectLst/>
              </a:rPr>
              <a:t>it.  I </a:t>
            </a:r>
            <a:r>
              <a:rPr lang="en-US" dirty="0">
                <a:effectLst/>
              </a:rPr>
              <a:t>am not saying this because I am in need, for I have learned to be content whatever the </a:t>
            </a:r>
            <a:r>
              <a:rPr lang="en-US" dirty="0" smtClean="0">
                <a:effectLst/>
              </a:rPr>
              <a:t>circumstances.  I </a:t>
            </a:r>
            <a:r>
              <a:rPr lang="en-US" dirty="0">
                <a:effectLst/>
              </a:rPr>
              <a:t>know what it is to be in need, and I know what it is to have </a:t>
            </a:r>
            <a:r>
              <a:rPr lang="en-US" dirty="0" smtClean="0">
                <a:effectLst/>
              </a:rPr>
              <a:t>plenty.</a:t>
            </a:r>
            <a:endParaRPr lang="en-US" dirty="0"/>
          </a:p>
        </p:txBody>
      </p:sp>
    </p:spTree>
    <p:extLst>
      <p:ext uri="{BB962C8B-B14F-4D97-AF65-F5344CB8AC3E}">
        <p14:creationId xmlns:p14="http://schemas.microsoft.com/office/powerpoint/2010/main" val="31393180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effectLst/>
              </a:rPr>
              <a:t>I </a:t>
            </a:r>
            <a:r>
              <a:rPr lang="en-US" dirty="0">
                <a:effectLst/>
              </a:rPr>
              <a:t>have learned the secret of being content in any and every situation, whether well fed or hungry, whether living in plenty or in want.  I can do everything through him who gives me strength. </a:t>
            </a:r>
            <a:endParaRPr lang="en-US" dirty="0" smtClean="0">
              <a:effectLst/>
            </a:endParaRPr>
          </a:p>
          <a:p>
            <a:pPr marL="0" indent="0">
              <a:buNone/>
            </a:pPr>
            <a:endParaRPr lang="en-US" dirty="0">
              <a:effectLst/>
            </a:endParaRPr>
          </a:p>
          <a:p>
            <a:pPr marL="0" indent="0">
              <a:buNone/>
            </a:pPr>
            <a:r>
              <a:rPr lang="en-US" dirty="0">
                <a:effectLst/>
              </a:rPr>
              <a:t>	 Philippians 4:10–13 </a:t>
            </a:r>
          </a:p>
          <a:p>
            <a:pPr marL="0" indent="0">
              <a:buNone/>
            </a:pPr>
            <a:endParaRPr lang="en-US" dirty="0"/>
          </a:p>
        </p:txBody>
      </p:sp>
    </p:spTree>
    <p:extLst>
      <p:ext uri="{BB962C8B-B14F-4D97-AF65-F5344CB8AC3E}">
        <p14:creationId xmlns:p14="http://schemas.microsoft.com/office/powerpoint/2010/main" val="6538318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 a V.I.P. in Christ:</a:t>
            </a:r>
          </a:p>
        </p:txBody>
      </p:sp>
      <p:sp>
        <p:nvSpPr>
          <p:cNvPr id="3" name="Content Placeholder 2"/>
          <p:cNvSpPr>
            <a:spLocks noGrp="1"/>
          </p:cNvSpPr>
          <p:nvPr>
            <p:ph idx="1"/>
          </p:nvPr>
        </p:nvSpPr>
        <p:spPr/>
        <p:txBody>
          <a:bodyPr>
            <a:normAutofit/>
          </a:bodyPr>
          <a:lstStyle/>
          <a:p>
            <a:pPr marL="0" indent="0">
              <a:buNone/>
            </a:pPr>
            <a:r>
              <a:rPr lang="en-US" sz="4000" dirty="0">
                <a:effectLst/>
              </a:rPr>
              <a:t>I have </a:t>
            </a:r>
            <a:r>
              <a:rPr lang="en-US" sz="4000" u="sng" dirty="0">
                <a:effectLst/>
              </a:rPr>
              <a:t>free</a:t>
            </a:r>
            <a:r>
              <a:rPr lang="en-US" sz="4000" dirty="0">
                <a:effectLst/>
              </a:rPr>
              <a:t> </a:t>
            </a:r>
            <a:r>
              <a:rPr lang="en-US" sz="4000" u="sng" dirty="0">
                <a:effectLst/>
              </a:rPr>
              <a:t>access</a:t>
            </a:r>
            <a:r>
              <a:rPr lang="en-US" sz="4000" dirty="0">
                <a:effectLst/>
              </a:rPr>
              <a:t> to God</a:t>
            </a:r>
            <a:r>
              <a:rPr lang="en-US" sz="4000" dirty="0" smtClean="0">
                <a:effectLst/>
              </a:rPr>
              <a:t>.</a:t>
            </a:r>
          </a:p>
          <a:p>
            <a:pPr marL="0" indent="0">
              <a:buNone/>
            </a:pPr>
            <a:endParaRPr lang="en-US" sz="4000" dirty="0" smtClean="0">
              <a:effectLst/>
            </a:endParaRPr>
          </a:p>
          <a:p>
            <a:pPr marL="0" indent="0">
              <a:buNone/>
            </a:pPr>
            <a:r>
              <a:rPr lang="en-US" sz="4000" dirty="0">
                <a:effectLst/>
              </a:rPr>
              <a:t>I am </a:t>
            </a:r>
            <a:r>
              <a:rPr lang="en-US" sz="4000" u="sng" dirty="0">
                <a:effectLst/>
              </a:rPr>
              <a:t>well</a:t>
            </a:r>
            <a:r>
              <a:rPr lang="en-US" sz="4000" dirty="0">
                <a:effectLst/>
              </a:rPr>
              <a:t> </a:t>
            </a:r>
            <a:r>
              <a:rPr lang="en-US" sz="4000" u="sng" dirty="0">
                <a:effectLst/>
              </a:rPr>
              <a:t>supplied</a:t>
            </a:r>
            <a:r>
              <a:rPr lang="en-US" sz="4000" dirty="0">
                <a:effectLst/>
              </a:rPr>
              <a:t>.</a:t>
            </a:r>
            <a:endParaRPr lang="en-US" sz="4000" dirty="0" smtClean="0">
              <a:effectLst/>
            </a:endParaRPr>
          </a:p>
          <a:p>
            <a:pPr marL="0" indent="0">
              <a:buNone/>
            </a:pPr>
            <a:endParaRPr lang="en-US" sz="4000" dirty="0"/>
          </a:p>
        </p:txBody>
      </p:sp>
    </p:spTree>
    <p:extLst>
      <p:ext uri="{BB962C8B-B14F-4D97-AF65-F5344CB8AC3E}">
        <p14:creationId xmlns:p14="http://schemas.microsoft.com/office/powerpoint/2010/main" val="37459354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TC101859865[[fn=Kilter]]</Template>
  <TotalTime>41</TotalTime>
  <Words>314</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Kilter</vt:lpstr>
      <vt:lpstr>I Am Significant</vt:lpstr>
      <vt:lpstr>PowerPoint Presentation</vt:lpstr>
      <vt:lpstr>PowerPoint Presentation</vt:lpstr>
      <vt:lpstr>As a V.I.P. in Christ:</vt:lpstr>
      <vt:lpstr>PowerPoint Presentation</vt:lpstr>
      <vt:lpstr>As a V.I.P. in Christ:</vt:lpstr>
      <vt:lpstr>PowerPoint Presentation</vt:lpstr>
      <vt:lpstr>PowerPoint Presentation</vt:lpstr>
      <vt:lpstr>As a V.I.P. in Christ: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Significant</dc:title>
  <dc:creator>Phil Martin</dc:creator>
  <cp:lastModifiedBy>Phil Martin</cp:lastModifiedBy>
  <cp:revision>5</cp:revision>
  <dcterms:created xsi:type="dcterms:W3CDTF">2014-09-05T20:39:53Z</dcterms:created>
  <dcterms:modified xsi:type="dcterms:W3CDTF">2014-09-05T21:21:38Z</dcterms:modified>
</cp:coreProperties>
</file>