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0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3829286-3C4E-408D-A043-7AC2F27DE39D}" type="datetimeFigureOut">
              <a:rPr lang="en-US" smtClean="0"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C3BB5DF-509D-40FC-BDA5-50192EB966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Keys to Handling God’s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4:1-20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Keys to Handling God’s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 </a:t>
            </a:r>
            <a:r>
              <a:rPr lang="en-US" sz="3200" u="sng" dirty="0"/>
              <a:t>attentive</a:t>
            </a:r>
            <a:r>
              <a:rPr lang="en-US" sz="3200" dirty="0" smtClean="0"/>
              <a:t>.</a:t>
            </a:r>
          </a:p>
          <a:p>
            <a:r>
              <a:rPr lang="en-US" sz="3200" u="sng" dirty="0"/>
              <a:t>Beware</a:t>
            </a:r>
            <a:r>
              <a:rPr lang="en-US" sz="3200" dirty="0"/>
              <a:t> of the </a:t>
            </a:r>
            <a:r>
              <a:rPr lang="en-US" sz="3200" u="sng" dirty="0"/>
              <a:t>enemy’s</a:t>
            </a:r>
            <a:r>
              <a:rPr lang="en-US" sz="3200" dirty="0"/>
              <a:t> </a:t>
            </a:r>
            <a:r>
              <a:rPr lang="en-US" sz="3200" u="sng" dirty="0"/>
              <a:t>lies</a:t>
            </a:r>
            <a:r>
              <a:rPr lang="en-US" sz="3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615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66800"/>
            <a:ext cx="6777317" cy="476582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smtClean="0"/>
              <a:t>Jesus </a:t>
            </a:r>
            <a:r>
              <a:rPr lang="en-US" dirty="0"/>
              <a:t>said to them, "If God were your Father, you would love me, for I came from God and now am here. I have not come on my own; but he sent me. </a:t>
            </a:r>
            <a:r>
              <a:rPr lang="en-US" dirty="0" smtClean="0"/>
              <a:t> </a:t>
            </a:r>
            <a:r>
              <a:rPr lang="en-US" dirty="0"/>
              <a:t>Why is my language not clear to you? Because you are unable to hear what I say. </a:t>
            </a:r>
            <a:r>
              <a:rPr lang="en-US" dirty="0" smtClean="0"/>
              <a:t> </a:t>
            </a:r>
            <a:r>
              <a:rPr lang="en-US" dirty="0"/>
              <a:t>You belong to your father, the devil, and you want to carry out your father's desire. He was a murderer from the beginning, not holding to the truth, for there is no truth in him. When he lies, he speaks his native language, for he is a liar and the father of lies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 smtClean="0"/>
              <a:t>					John </a:t>
            </a:r>
            <a:r>
              <a:rPr lang="en-US" dirty="0"/>
              <a:t>8:42-44</a:t>
            </a:r>
          </a:p>
        </p:txBody>
      </p:sp>
    </p:spTree>
    <p:extLst>
      <p:ext uri="{BB962C8B-B14F-4D97-AF65-F5344CB8AC3E}">
        <p14:creationId xmlns:p14="http://schemas.microsoft.com/office/powerpoint/2010/main" val="33911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/>
              <a:t>Keys to Handling God’s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 </a:t>
            </a:r>
            <a:r>
              <a:rPr lang="en-US" sz="3200" u="sng" dirty="0"/>
              <a:t>attentive</a:t>
            </a:r>
            <a:r>
              <a:rPr lang="en-US" sz="3200" dirty="0" smtClean="0"/>
              <a:t>.</a:t>
            </a:r>
          </a:p>
          <a:p>
            <a:r>
              <a:rPr lang="en-US" sz="3200" u="sng" dirty="0"/>
              <a:t>Beware</a:t>
            </a:r>
            <a:r>
              <a:rPr lang="en-US" sz="3200" dirty="0"/>
              <a:t> of the </a:t>
            </a:r>
            <a:r>
              <a:rPr lang="en-US" sz="3200" u="sng" dirty="0"/>
              <a:t>enemy’s</a:t>
            </a:r>
            <a:r>
              <a:rPr lang="en-US" sz="3200" dirty="0"/>
              <a:t> </a:t>
            </a:r>
            <a:r>
              <a:rPr lang="en-US" sz="3200" u="sng" dirty="0"/>
              <a:t>lies</a:t>
            </a:r>
            <a:r>
              <a:rPr lang="en-US" sz="3200" dirty="0" smtClean="0"/>
              <a:t>.</a:t>
            </a:r>
          </a:p>
          <a:p>
            <a:r>
              <a:rPr lang="en-US" sz="3200" u="sng" dirty="0"/>
              <a:t>Persevere</a:t>
            </a:r>
            <a:r>
              <a:rPr lang="en-US" sz="3200" dirty="0"/>
              <a:t> in carrying it out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Keep God’s </a:t>
            </a:r>
            <a:r>
              <a:rPr lang="en-US" sz="3200" u="sng" dirty="0"/>
              <a:t>priorities</a:t>
            </a:r>
            <a:r>
              <a:rPr lang="en-US" sz="3200" dirty="0" smtClean="0"/>
              <a:t>.</a:t>
            </a:r>
          </a:p>
          <a:p>
            <a:r>
              <a:rPr lang="en-US" sz="3200" u="sng" dirty="0"/>
              <a:t>Expect</a:t>
            </a:r>
            <a:r>
              <a:rPr lang="en-US" sz="3200" dirty="0"/>
              <a:t> growth!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526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2703</TotalTime>
  <Words>169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Keys to Handling God’s Message</vt:lpstr>
      <vt:lpstr>Keys to Handling God’s Message</vt:lpstr>
      <vt:lpstr>PowerPoint Presentation</vt:lpstr>
      <vt:lpstr>Keys to Handling God’s Message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 Martin</dc:creator>
  <cp:lastModifiedBy>Phil Martin</cp:lastModifiedBy>
  <cp:revision>5</cp:revision>
  <dcterms:created xsi:type="dcterms:W3CDTF">2015-05-22T15:24:18Z</dcterms:created>
  <dcterms:modified xsi:type="dcterms:W3CDTF">2015-05-24T12:28:12Z</dcterms:modified>
</cp:coreProperties>
</file>