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02" y="-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39BF8-879A-4D2C-8134-F4E271C2E278}" type="datetimeFigureOut">
              <a:rPr lang="en-US" smtClean="0"/>
              <a:t>6/13/2015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6043-9C2B-4176-A132-6CE532406D7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39BF8-879A-4D2C-8134-F4E271C2E278}" type="datetimeFigureOut">
              <a:rPr lang="en-US" smtClean="0"/>
              <a:t>6/13/2015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6043-9C2B-4176-A132-6CE532406D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39BF8-879A-4D2C-8134-F4E271C2E278}" type="datetimeFigureOut">
              <a:rPr lang="en-US" smtClean="0"/>
              <a:t>6/13/2015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6043-9C2B-4176-A132-6CE532406D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39BF8-879A-4D2C-8134-F4E271C2E278}" type="datetimeFigureOut">
              <a:rPr lang="en-US" smtClean="0"/>
              <a:t>6/13/2015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6043-9C2B-4176-A132-6CE532406D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39BF8-879A-4D2C-8134-F4E271C2E278}" type="datetimeFigureOut">
              <a:rPr lang="en-US" smtClean="0"/>
              <a:t>6/13/2015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6043-9C2B-4176-A132-6CE532406D7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39BF8-879A-4D2C-8134-F4E271C2E278}" type="datetimeFigureOut">
              <a:rPr lang="en-US" smtClean="0"/>
              <a:t>6/13/2015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6043-9C2B-4176-A132-6CE532406D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39BF8-879A-4D2C-8134-F4E271C2E278}" type="datetimeFigureOut">
              <a:rPr lang="en-US" smtClean="0"/>
              <a:t>6/13/2015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6043-9C2B-4176-A132-6CE532406D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39BF8-879A-4D2C-8134-F4E271C2E278}" type="datetimeFigureOut">
              <a:rPr lang="en-US" smtClean="0"/>
              <a:t>6/13/2015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6043-9C2B-4176-A132-6CE532406D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39BF8-879A-4D2C-8134-F4E271C2E278}" type="datetimeFigureOut">
              <a:rPr lang="en-US" smtClean="0"/>
              <a:t>6/13/2015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6043-9C2B-4176-A132-6CE532406D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39BF8-879A-4D2C-8134-F4E271C2E278}" type="datetimeFigureOut">
              <a:rPr lang="en-US" smtClean="0"/>
              <a:t>6/13/2015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6043-9C2B-4176-A132-6CE532406D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39BF8-879A-4D2C-8134-F4E271C2E278}" type="datetimeFigureOut">
              <a:rPr lang="en-US" smtClean="0"/>
              <a:t>6/13/2015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C106043-9C2B-4176-A132-6CE532406D7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4039BF8-879A-4D2C-8134-F4E271C2E278}" type="datetimeFigureOut">
              <a:rPr lang="en-US" smtClean="0"/>
              <a:t>6/13/2015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C106043-9C2B-4176-A132-6CE532406D7B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Know Who You Are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Ephesians </a:t>
            </a:r>
            <a:r>
              <a:rPr lang="en-US" dirty="0" smtClean="0"/>
              <a:t>1:3-14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36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are…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3600"/>
              </a:spcAft>
            </a:pPr>
            <a:r>
              <a:rPr lang="en-US" b="1" dirty="0"/>
              <a:t>…</a:t>
            </a:r>
            <a:r>
              <a:rPr lang="en-US" b="1" u="sng" dirty="0"/>
              <a:t>chosen</a:t>
            </a:r>
            <a:r>
              <a:rPr lang="en-US" b="1" dirty="0"/>
              <a:t> and </a:t>
            </a:r>
            <a:r>
              <a:rPr lang="en-US" b="1" u="sng" dirty="0"/>
              <a:t>predestined</a:t>
            </a:r>
            <a:r>
              <a:rPr lang="en-US" b="1" dirty="0" smtClean="0"/>
              <a:t>.</a:t>
            </a:r>
          </a:p>
          <a:p>
            <a:pPr>
              <a:spcAft>
                <a:spcPts val="3600"/>
              </a:spcAft>
            </a:pPr>
            <a:r>
              <a:rPr lang="en-US" b="1" dirty="0"/>
              <a:t>…</a:t>
            </a:r>
            <a:r>
              <a:rPr lang="en-US" b="1" u="sng" dirty="0"/>
              <a:t>adopted</a:t>
            </a:r>
            <a:r>
              <a:rPr lang="en-US" b="1" dirty="0" smtClean="0"/>
              <a:t>.</a:t>
            </a:r>
          </a:p>
          <a:p>
            <a:pPr>
              <a:spcAft>
                <a:spcPts val="3600"/>
              </a:spcAft>
            </a:pPr>
            <a:r>
              <a:rPr lang="en-US" b="1" dirty="0"/>
              <a:t>…</a:t>
            </a:r>
            <a:r>
              <a:rPr lang="en-US" b="1" u="sng" dirty="0"/>
              <a:t>redeemed</a:t>
            </a:r>
            <a:r>
              <a:rPr lang="en-US" b="1" dirty="0"/>
              <a:t> and </a:t>
            </a:r>
            <a:r>
              <a:rPr lang="en-US" b="1" u="sng" dirty="0"/>
              <a:t>forgiven</a:t>
            </a:r>
            <a:r>
              <a:rPr lang="en-US" b="1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866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S</a:t>
            </a:r>
            <a:r>
              <a:rPr lang="en-US" sz="3600" dirty="0" smtClean="0"/>
              <a:t>earch </a:t>
            </a:r>
            <a:r>
              <a:rPr lang="en-US" sz="3600" dirty="0"/>
              <a:t>will be made for Israel's guilt, but there will be none, and for the sins of Judah, but none will be found, for I will forgive the remnant I spare</a:t>
            </a:r>
            <a:r>
              <a:rPr lang="en-US" sz="3600" dirty="0" smtClean="0"/>
              <a:t>.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 smtClean="0"/>
              <a:t>					Jeremiah 50:20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35985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You will again have compassion on us; you will tread our sins underfoot  and hurl all our iniquities into the depths of the sea</a:t>
            </a:r>
            <a:r>
              <a:rPr lang="en-US" sz="3600" dirty="0" smtClean="0"/>
              <a:t>.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 smtClean="0"/>
              <a:t>					Micah 7:19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03092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Their sins and lawless acts I will remember no more</a:t>
            </a:r>
            <a:r>
              <a:rPr lang="en-US" sz="3600" dirty="0" smtClean="0"/>
              <a:t>.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 smtClean="0"/>
              <a:t>					Hebrews 10:17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31566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Blessed are they whose transgressions are forgiven, whose sins are covered. </a:t>
            </a:r>
            <a:r>
              <a:rPr lang="en-US" sz="3600" dirty="0" smtClean="0"/>
              <a:t>  Blessed </a:t>
            </a:r>
            <a:r>
              <a:rPr lang="en-US" sz="3600" dirty="0"/>
              <a:t>is the man whose sin the Lord will never count against him</a:t>
            </a:r>
            <a:r>
              <a:rPr lang="en-US" sz="3600" dirty="0" smtClean="0"/>
              <a:t>.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 smtClean="0"/>
              <a:t>					Romans 4:7-8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74143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are…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3600"/>
              </a:spcAft>
            </a:pPr>
            <a:r>
              <a:rPr lang="en-US" b="1" dirty="0"/>
              <a:t>…</a:t>
            </a:r>
            <a:r>
              <a:rPr lang="en-US" b="1" u="sng" dirty="0"/>
              <a:t>chosen</a:t>
            </a:r>
            <a:r>
              <a:rPr lang="en-US" b="1" dirty="0"/>
              <a:t> and </a:t>
            </a:r>
            <a:r>
              <a:rPr lang="en-US" b="1" u="sng" dirty="0"/>
              <a:t>predestined</a:t>
            </a:r>
            <a:r>
              <a:rPr lang="en-US" b="1" dirty="0" smtClean="0"/>
              <a:t>.</a:t>
            </a:r>
          </a:p>
          <a:p>
            <a:pPr>
              <a:spcAft>
                <a:spcPts val="3600"/>
              </a:spcAft>
            </a:pPr>
            <a:r>
              <a:rPr lang="en-US" b="1" dirty="0"/>
              <a:t>…</a:t>
            </a:r>
            <a:r>
              <a:rPr lang="en-US" b="1" u="sng" dirty="0"/>
              <a:t>adopted</a:t>
            </a:r>
            <a:r>
              <a:rPr lang="en-US" b="1" dirty="0" smtClean="0"/>
              <a:t>.</a:t>
            </a:r>
          </a:p>
          <a:p>
            <a:pPr>
              <a:spcAft>
                <a:spcPts val="3600"/>
              </a:spcAft>
            </a:pPr>
            <a:r>
              <a:rPr lang="en-US" b="1" dirty="0"/>
              <a:t>…</a:t>
            </a:r>
            <a:r>
              <a:rPr lang="en-US" b="1" u="sng" dirty="0"/>
              <a:t>redeemed</a:t>
            </a:r>
            <a:r>
              <a:rPr lang="en-US" b="1" dirty="0"/>
              <a:t> and </a:t>
            </a:r>
            <a:r>
              <a:rPr lang="en-US" b="1" u="sng" dirty="0"/>
              <a:t>forgiven</a:t>
            </a:r>
            <a:r>
              <a:rPr lang="en-US" b="1" dirty="0" smtClean="0"/>
              <a:t>.</a:t>
            </a:r>
          </a:p>
          <a:p>
            <a:pPr>
              <a:spcAft>
                <a:spcPts val="3600"/>
              </a:spcAft>
            </a:pPr>
            <a:r>
              <a:rPr lang="en-US" b="1" dirty="0"/>
              <a:t>…</a:t>
            </a:r>
            <a:r>
              <a:rPr lang="en-US" b="1" u="sng" dirty="0"/>
              <a:t>sealed</a:t>
            </a:r>
            <a:r>
              <a:rPr lang="en-US" b="1" dirty="0"/>
              <a:t> with the </a:t>
            </a:r>
            <a:r>
              <a:rPr lang="en-US" b="1" u="sng" dirty="0"/>
              <a:t>Holy</a:t>
            </a:r>
            <a:r>
              <a:rPr lang="en-US" b="1" dirty="0"/>
              <a:t> </a:t>
            </a:r>
            <a:r>
              <a:rPr lang="en-US" b="1" u="sng" dirty="0"/>
              <a:t>Spirit</a:t>
            </a:r>
            <a:r>
              <a:rPr lang="en-US" b="1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522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000" dirty="0"/>
              <a:t>We know that the whole creation has been groaning as in the pains of childbirth right up to the present time. </a:t>
            </a:r>
            <a:r>
              <a:rPr lang="en-US" sz="3000" dirty="0" smtClean="0"/>
              <a:t> </a:t>
            </a:r>
            <a:r>
              <a:rPr lang="en-US" sz="3000" dirty="0"/>
              <a:t>Not only so, but we ourselves, who have the </a:t>
            </a:r>
            <a:r>
              <a:rPr lang="en-US" sz="3000" dirty="0" err="1"/>
              <a:t>firstfruits</a:t>
            </a:r>
            <a:r>
              <a:rPr lang="en-US" sz="3000" dirty="0"/>
              <a:t> of the Spirit, groan inwardly as we wait eagerly for our adoption as sons, the redemption of our bodies. </a:t>
            </a:r>
            <a:r>
              <a:rPr lang="en-US" sz="3000" dirty="0" smtClean="0"/>
              <a:t> </a:t>
            </a:r>
            <a:r>
              <a:rPr lang="en-US" sz="3000" dirty="0"/>
              <a:t>For in this hope we were saved. But hope that is seen is no hope at all. Who hopes for what he already has? </a:t>
            </a:r>
            <a:r>
              <a:rPr lang="en-US" sz="3000" dirty="0" smtClean="0"/>
              <a:t> </a:t>
            </a:r>
            <a:r>
              <a:rPr lang="en-US" sz="3000" dirty="0"/>
              <a:t>But if we hope for what we do not yet have, we wait for it patiently</a:t>
            </a:r>
            <a:r>
              <a:rPr lang="en-US" sz="3000" dirty="0" smtClean="0"/>
              <a:t>.</a:t>
            </a:r>
          </a:p>
          <a:p>
            <a:pPr marL="0" indent="0">
              <a:buNone/>
            </a:pPr>
            <a:r>
              <a:rPr lang="en-US" sz="3000" dirty="0"/>
              <a:t>	</a:t>
            </a:r>
            <a:r>
              <a:rPr lang="en-US" sz="3000" dirty="0" smtClean="0"/>
              <a:t>			Romans 8:22-25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878612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</TotalTime>
  <Words>246</Words>
  <Application>Microsoft Office PowerPoint</Application>
  <PresentationFormat>On-screen Show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Know Who You Are</vt:lpstr>
      <vt:lpstr>We are…</vt:lpstr>
      <vt:lpstr>PowerPoint Presentation</vt:lpstr>
      <vt:lpstr>PowerPoint Presentation</vt:lpstr>
      <vt:lpstr>PowerPoint Presentation</vt:lpstr>
      <vt:lpstr>PowerPoint Presentation</vt:lpstr>
      <vt:lpstr>We are…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 Who You Are</dc:title>
  <dc:creator>Phil Martin</dc:creator>
  <cp:lastModifiedBy>Phil Martin</cp:lastModifiedBy>
  <cp:revision>3</cp:revision>
  <dcterms:created xsi:type="dcterms:W3CDTF">2015-06-14T01:00:39Z</dcterms:created>
  <dcterms:modified xsi:type="dcterms:W3CDTF">2015-06-14T01:22:57Z</dcterms:modified>
</cp:coreProperties>
</file>