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60856F-5D95-4854-AEB2-0989ADC61E8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Preparing Our Hearts to Reach Out: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344168"/>
          </a:xfrm>
        </p:spPr>
        <p:txBody>
          <a:bodyPr>
            <a:normAutofit/>
          </a:bodyPr>
          <a:lstStyle/>
          <a:p>
            <a:r>
              <a:rPr lang="en-US" sz="3600" dirty="0"/>
              <a:t>Meeting </a:t>
            </a:r>
            <a:r>
              <a:rPr lang="en-US" sz="3600" u="sng" dirty="0"/>
              <a:t> </a:t>
            </a:r>
            <a:r>
              <a:rPr lang="en-US" sz="3600" u="sng" dirty="0" smtClean="0"/>
              <a:t>                    </a:t>
            </a:r>
            <a:r>
              <a:rPr lang="en-US" sz="3600" dirty="0" smtClean="0"/>
              <a:t> </a:t>
            </a:r>
            <a:r>
              <a:rPr lang="en-US" sz="3600" dirty="0"/>
              <a:t>Needs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97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Meeting </a:t>
            </a:r>
            <a:r>
              <a:rPr lang="en-US" sz="4000" u="sng" dirty="0"/>
              <a:t>Presenting</a:t>
            </a:r>
            <a:r>
              <a:rPr lang="en-US" sz="4000" dirty="0"/>
              <a:t> Needs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n-US" b="1" dirty="0"/>
              <a:t>Jesus </a:t>
            </a:r>
            <a:r>
              <a:rPr lang="en-US" b="1" u="sng" dirty="0"/>
              <a:t>met</a:t>
            </a:r>
            <a:r>
              <a:rPr lang="en-US" b="1" dirty="0"/>
              <a:t> </a:t>
            </a:r>
            <a:r>
              <a:rPr lang="en-US" b="1" u="sng" dirty="0"/>
              <a:t>presenting</a:t>
            </a:r>
            <a:r>
              <a:rPr lang="en-US" b="1" dirty="0"/>
              <a:t> needs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63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“You never know till you try to reach them how accessible men are; but you must approach each man by the right door.”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– </a:t>
            </a:r>
            <a:r>
              <a:rPr lang="en-US" dirty="0"/>
              <a:t>Henry Ward Beecher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1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Meeting </a:t>
            </a:r>
            <a:r>
              <a:rPr lang="en-US" sz="4000" u="sng" dirty="0"/>
              <a:t>Presenting</a:t>
            </a:r>
            <a:r>
              <a:rPr lang="en-US" sz="4000" dirty="0"/>
              <a:t>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b="1" dirty="0"/>
              <a:t>Jesus </a:t>
            </a:r>
            <a:r>
              <a:rPr lang="en-US" b="1" u="sng" dirty="0"/>
              <a:t>met</a:t>
            </a:r>
            <a:r>
              <a:rPr lang="en-US" b="1" dirty="0"/>
              <a:t> </a:t>
            </a:r>
            <a:r>
              <a:rPr lang="en-US" b="1" u="sng" dirty="0"/>
              <a:t>presenting</a:t>
            </a:r>
            <a:r>
              <a:rPr lang="en-US" b="1" dirty="0"/>
              <a:t> needs</a:t>
            </a:r>
            <a:r>
              <a:rPr lang="en-US" b="1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b="1" dirty="0"/>
              <a:t>Presenting needs may be an </a:t>
            </a:r>
            <a:r>
              <a:rPr lang="en-US" b="1" u="sng" dirty="0"/>
              <a:t>open</a:t>
            </a:r>
            <a:r>
              <a:rPr lang="en-US" b="1" dirty="0"/>
              <a:t> </a:t>
            </a:r>
            <a:r>
              <a:rPr lang="en-US" b="1" u="sng" dirty="0"/>
              <a:t>door</a:t>
            </a:r>
            <a:r>
              <a:rPr lang="en-US" b="1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b="1" u="sng" dirty="0"/>
              <a:t>Praying</a:t>
            </a:r>
            <a:r>
              <a:rPr lang="en-US" b="1" dirty="0"/>
              <a:t> for people is one way to meet their needs</a:t>
            </a:r>
            <a:r>
              <a:rPr lang="en-US" b="1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b="1" dirty="0"/>
              <a:t>Sometimes people need </a:t>
            </a:r>
            <a:r>
              <a:rPr lang="en-US" b="1" u="sng" dirty="0"/>
              <a:t>teaching</a:t>
            </a:r>
            <a:r>
              <a:rPr lang="en-US" b="1" dirty="0"/>
              <a:t> and </a:t>
            </a:r>
            <a:r>
              <a:rPr lang="en-US" b="1" u="sng" dirty="0"/>
              <a:t>mentoring</a:t>
            </a:r>
            <a:r>
              <a:rPr lang="en-US" b="1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b="1" dirty="0"/>
              <a:t>Sometimes people just need </a:t>
            </a:r>
            <a:r>
              <a:rPr lang="en-US" b="1" u="sng" dirty="0"/>
              <a:t>love</a:t>
            </a:r>
            <a:r>
              <a:rPr lang="en-US" b="1" dirty="0"/>
              <a:t> and </a:t>
            </a:r>
            <a:r>
              <a:rPr lang="en-US" b="1" u="sng" dirty="0"/>
              <a:t>acceptance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0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"What Love Really Means"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He cries in the corner where nobody sees</a:t>
            </a:r>
            <a:br>
              <a:rPr lang="en-US" dirty="0"/>
            </a:br>
            <a:r>
              <a:rPr lang="en-US" dirty="0"/>
              <a:t>He's the kid with the story</a:t>
            </a:r>
            <a:br>
              <a:rPr lang="en-US" dirty="0"/>
            </a:br>
            <a:r>
              <a:rPr lang="en-US" dirty="0"/>
              <a:t>No one would believe</a:t>
            </a:r>
            <a:br>
              <a:rPr lang="en-US" dirty="0"/>
            </a:br>
            <a:r>
              <a:rPr lang="en-US" dirty="0"/>
              <a:t>He prays every night</a:t>
            </a:r>
            <a:br>
              <a:rPr lang="en-US" dirty="0"/>
            </a:br>
            <a:r>
              <a:rPr lang="en-US" dirty="0"/>
              <a:t>"Dear God won't you please</a:t>
            </a:r>
            <a:br>
              <a:rPr lang="en-US" dirty="0"/>
            </a:br>
            <a:r>
              <a:rPr lang="en-US" dirty="0"/>
              <a:t>Could you send someone here</a:t>
            </a:r>
            <a:br>
              <a:rPr lang="en-US" dirty="0"/>
            </a:br>
            <a:r>
              <a:rPr lang="en-US" dirty="0"/>
              <a:t>Who will love me?"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Who will love me for me</a:t>
            </a:r>
            <a:br>
              <a:rPr lang="en-US" dirty="0"/>
            </a:br>
            <a:r>
              <a:rPr lang="en-US" dirty="0"/>
              <a:t>Not for what I have done</a:t>
            </a:r>
            <a:br>
              <a:rPr lang="en-US" dirty="0"/>
            </a:br>
            <a:r>
              <a:rPr lang="en-US" dirty="0"/>
              <a:t>Or what I will become</a:t>
            </a:r>
            <a:br>
              <a:rPr lang="en-US" dirty="0"/>
            </a:br>
            <a:r>
              <a:rPr lang="en-US" dirty="0"/>
              <a:t>Who will love me for me</a:t>
            </a:r>
            <a:br>
              <a:rPr lang="en-US" dirty="0"/>
            </a:br>
            <a:r>
              <a:rPr lang="en-US" dirty="0" err="1"/>
              <a:t>'Cause</a:t>
            </a:r>
            <a:r>
              <a:rPr lang="en-US" dirty="0"/>
              <a:t> nobody has shown me what love</a:t>
            </a:r>
            <a:br>
              <a:rPr lang="en-US" dirty="0"/>
            </a:br>
            <a:r>
              <a:rPr lang="en-US" dirty="0"/>
              <a:t>What love really means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Her office is shrinking a little each day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She's the woman whose husband has run away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She'll go to the gym after working today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Maybe if she was thinner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Then he would've stayed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she says...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Who will love me for 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Not for what I have done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 what I will become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Who will love me for me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'Cause</a:t>
            </a:r>
            <a:r>
              <a:rPr lang="en-US" dirty="0"/>
              <a:t> nobody has shown me what love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love really means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love really means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He's waiting to die as he sits all alone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He's a man in a cell who regrets what he's done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He utters a cry from the depths of his soul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"Oh Lord, forgive me, I want to go home"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Then he heard a voice somewhere deep inside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it said,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"I know you've murdered and I know you've lied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I have watched you suffer all of your life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now that you'll listen I'll, I'll tell you that I..."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will love you for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Not for what you have done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 what you will become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 will love you for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 will give you the love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love that you never knew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Love you for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Not for what you have done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 what you will become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 will love you for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 will give you the love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love that you never knew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664</TotalTime>
  <Words>114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Preparing Our Hearts to Reach Out:</vt:lpstr>
      <vt:lpstr>Meeting Presenting Needs </vt:lpstr>
      <vt:lpstr>PowerPoint Presentation</vt:lpstr>
      <vt:lpstr>Meeting Presenting Needs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Martin</dc:creator>
  <cp:lastModifiedBy>Phil Martin</cp:lastModifiedBy>
  <cp:revision>15</cp:revision>
  <dcterms:created xsi:type="dcterms:W3CDTF">2015-02-13T20:04:01Z</dcterms:created>
  <dcterms:modified xsi:type="dcterms:W3CDTF">2015-03-08T12:35:39Z</dcterms:modified>
</cp:coreProperties>
</file>