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EE0E014-F1E4-42E4-8498-23A5BBDAF6E1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Profile of a God Seeker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Matthew 2:1-12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0"/>
            <a:ext cx="6781800" cy="838200"/>
          </a:xfrm>
        </p:spPr>
        <p:txBody>
          <a:bodyPr>
            <a:normAutofit/>
          </a:bodyPr>
          <a:lstStyle/>
          <a:p>
            <a:r>
              <a:rPr lang="en-US" sz="4000" dirty="0"/>
              <a:t>Profile of a God Seeker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24400"/>
          </a:xfrm>
        </p:spPr>
        <p:txBody>
          <a:bodyPr/>
          <a:lstStyle/>
          <a:p>
            <a:r>
              <a:rPr lang="en-US" sz="3200" b="1" dirty="0"/>
              <a:t>The Magi were </a:t>
            </a:r>
            <a:r>
              <a:rPr lang="en-US" sz="3200" b="1" u="sng" dirty="0"/>
              <a:t>spiritual </a:t>
            </a:r>
            <a:r>
              <a:rPr lang="en-US" sz="3200" b="1" u="sng" dirty="0" smtClean="0"/>
              <a:t>seekers</a:t>
            </a:r>
            <a:r>
              <a:rPr lang="en-US" sz="3200" b="1" dirty="0" smtClean="0"/>
              <a:t>.</a:t>
            </a:r>
          </a:p>
          <a:p>
            <a:r>
              <a:rPr lang="en-US" sz="3200" dirty="0"/>
              <a:t>God seekers may be the most </a:t>
            </a:r>
            <a:r>
              <a:rPr lang="en-US" sz="3200" u="sng" dirty="0"/>
              <a:t>unlikely</a:t>
            </a:r>
            <a:r>
              <a:rPr lang="en-US" sz="3200" dirty="0"/>
              <a:t> people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God </a:t>
            </a:r>
            <a:r>
              <a:rPr lang="en-US" sz="3200" u="sng" dirty="0"/>
              <a:t>leads</a:t>
            </a:r>
            <a:r>
              <a:rPr lang="en-US" sz="3200" dirty="0"/>
              <a:t> seekers to Jesus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God seekers are </a:t>
            </a:r>
            <a:r>
              <a:rPr lang="en-US" sz="3200" u="sng" dirty="0"/>
              <a:t>journey</a:t>
            </a:r>
            <a:r>
              <a:rPr lang="en-US" sz="3200" dirty="0"/>
              <a:t> people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God seekers are </a:t>
            </a:r>
            <a:r>
              <a:rPr lang="en-US" sz="3200" u="sng" dirty="0"/>
              <a:t>passionate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God </a:t>
            </a:r>
            <a:r>
              <a:rPr lang="en-US" sz="3200" u="sng" dirty="0"/>
              <a:t>rewards</a:t>
            </a:r>
            <a:r>
              <a:rPr lang="en-US" sz="3200" dirty="0"/>
              <a:t> the seeker.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61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59</TotalTime>
  <Words>49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NewsPrint</vt:lpstr>
      <vt:lpstr>Profile of a God Seeker</vt:lpstr>
      <vt:lpstr>Profile of a God Seeker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Same Old Message</dc:title>
  <dc:creator>Phil Martin</dc:creator>
  <cp:lastModifiedBy>Phil Martin</cp:lastModifiedBy>
  <cp:revision>6</cp:revision>
  <dcterms:created xsi:type="dcterms:W3CDTF">2014-12-24T20:04:10Z</dcterms:created>
  <dcterms:modified xsi:type="dcterms:W3CDTF">2015-01-04T13:38:05Z</dcterms:modified>
</cp:coreProperties>
</file>