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62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77EC70-640C-440A-8506-9AFEEEAF05EA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276564-FC63-458F-96D5-DE35607707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Reckless Faith</a:t>
            </a:r>
            <a:br>
              <a:rPr lang="en-US" b="1" dirty="0"/>
            </a:br>
            <a:r>
              <a:rPr lang="en-US" sz="2400" dirty="0"/>
              <a:t>Reckless Love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1 John 4:7-21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25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Reckless Love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0957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</a:t>
            </a:r>
            <a:r>
              <a:rPr lang="en-US" sz="2800" u="sng" dirty="0"/>
              <a:t>loves</a:t>
            </a:r>
            <a:r>
              <a:rPr lang="en-US" sz="2800" dirty="0"/>
              <a:t> you</a:t>
            </a:r>
            <a:r>
              <a:rPr lang="en-US" sz="2800" dirty="0" smtClean="0"/>
              <a:t>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700" dirty="0"/>
              <a:t>Jesus is the </a:t>
            </a:r>
            <a:r>
              <a:rPr lang="en-US" sz="2700" u="sng" dirty="0"/>
              <a:t>ultimate</a:t>
            </a:r>
            <a:r>
              <a:rPr lang="en-US" sz="2700" dirty="0"/>
              <a:t> </a:t>
            </a:r>
            <a:r>
              <a:rPr lang="en-US" sz="2700" u="sng" dirty="0"/>
              <a:t>evidence</a:t>
            </a:r>
            <a:r>
              <a:rPr lang="en-US" sz="2700" dirty="0"/>
              <a:t> of God’s </a:t>
            </a:r>
            <a:r>
              <a:rPr lang="en-US" sz="2700" dirty="0" smtClean="0"/>
              <a:t>love.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loves you </a:t>
            </a:r>
            <a:r>
              <a:rPr lang="en-US" sz="2800" u="sng" dirty="0"/>
              <a:t>first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28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" end="6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04800"/>
            <a:ext cx="7520940" cy="6172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You </a:t>
            </a:r>
            <a:r>
              <a:rPr lang="en-US" sz="3200" dirty="0"/>
              <a:t>see, at just the right time, when we were still powerless, Christ died for the ungodly. </a:t>
            </a:r>
            <a:r>
              <a:rPr lang="en-US" sz="3200" dirty="0" smtClean="0"/>
              <a:t> </a:t>
            </a:r>
            <a:r>
              <a:rPr lang="en-US" sz="3200" dirty="0"/>
              <a:t>Very rarely will anyone die for a righteous man, though for a good man someone might possibly dare to die. </a:t>
            </a:r>
            <a:r>
              <a:rPr lang="en-US" sz="3200" dirty="0" smtClean="0"/>
              <a:t> </a:t>
            </a:r>
            <a:r>
              <a:rPr lang="en-US" sz="3200" dirty="0"/>
              <a:t>But God demonstrates his own love for us in this: While we were still sinners, Christ died for us</a:t>
            </a:r>
            <a:r>
              <a:rPr lang="en-US" sz="3200" dirty="0" smtClean="0"/>
              <a:t>.</a:t>
            </a:r>
          </a:p>
          <a:p>
            <a:r>
              <a:rPr lang="en-US" sz="3200" b="0" dirty="0"/>
              <a:t>	</a:t>
            </a:r>
            <a:r>
              <a:rPr lang="en-US" sz="3200" b="0" dirty="0" smtClean="0"/>
              <a:t>				</a:t>
            </a:r>
            <a:r>
              <a:rPr lang="en-US" sz="3200" dirty="0"/>
              <a:t> </a:t>
            </a:r>
            <a:r>
              <a:rPr lang="en-US" sz="3200" dirty="0" smtClean="0"/>
              <a:t>Romans 5:6-8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0145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Reckless Love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0957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</a:t>
            </a:r>
            <a:r>
              <a:rPr lang="en-US" sz="2800" u="sng" dirty="0"/>
              <a:t>loves</a:t>
            </a:r>
            <a:r>
              <a:rPr lang="en-US" sz="2800" dirty="0"/>
              <a:t> you</a:t>
            </a:r>
            <a:r>
              <a:rPr lang="en-US" sz="2800" dirty="0" smtClean="0"/>
              <a:t>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700" dirty="0"/>
              <a:t>Jesus is the </a:t>
            </a:r>
            <a:r>
              <a:rPr lang="en-US" sz="2700" u="sng" dirty="0"/>
              <a:t>ultimate</a:t>
            </a:r>
            <a:r>
              <a:rPr lang="en-US" sz="2700" dirty="0"/>
              <a:t> </a:t>
            </a:r>
            <a:r>
              <a:rPr lang="en-US" sz="2700" u="sng" dirty="0"/>
              <a:t>evidence</a:t>
            </a:r>
            <a:r>
              <a:rPr lang="en-US" sz="2700" dirty="0"/>
              <a:t> of God’s </a:t>
            </a:r>
            <a:r>
              <a:rPr lang="en-US" sz="2700" dirty="0" smtClean="0"/>
              <a:t>love.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loves you </a:t>
            </a:r>
            <a:r>
              <a:rPr lang="en-US" sz="2800" u="sng" dirty="0"/>
              <a:t>first</a:t>
            </a:r>
            <a:r>
              <a:rPr lang="en-US" sz="2800" dirty="0" smtClean="0"/>
              <a:t>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We love in </a:t>
            </a:r>
            <a:r>
              <a:rPr lang="en-US" sz="2800" u="sng" dirty="0" smtClean="0"/>
              <a:t>return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469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04800"/>
            <a:ext cx="7520940" cy="6172200"/>
          </a:xfrm>
        </p:spPr>
        <p:txBody>
          <a:bodyPr>
            <a:noAutofit/>
          </a:bodyPr>
          <a:lstStyle/>
          <a:p>
            <a:r>
              <a:rPr lang="en-US" sz="3200" dirty="0"/>
              <a:t>“ ‘Love the Lord your God with all your heart and with all your soul and with all your mind</a:t>
            </a:r>
            <a:r>
              <a:rPr lang="en-US" sz="3200" dirty="0" smtClean="0"/>
              <a:t>.’  This </a:t>
            </a:r>
            <a:r>
              <a:rPr lang="en-US" sz="3200" dirty="0"/>
              <a:t>is the first and greatest </a:t>
            </a:r>
            <a:r>
              <a:rPr lang="en-US" sz="3200" dirty="0" smtClean="0"/>
              <a:t>commandment.  And </a:t>
            </a:r>
            <a:r>
              <a:rPr lang="en-US" sz="3200" dirty="0"/>
              <a:t>the second is like it: ‘Love your neighbor as yourself</a:t>
            </a:r>
            <a:r>
              <a:rPr lang="en-US" sz="3200" dirty="0" smtClean="0"/>
              <a:t>.’  All </a:t>
            </a:r>
            <a:r>
              <a:rPr lang="en-US" sz="3200" dirty="0"/>
              <a:t>the Law and the Prophets hang on these two commandments.”  </a:t>
            </a:r>
            <a:endParaRPr lang="en-US" sz="3200" dirty="0" smtClean="0"/>
          </a:p>
          <a:p>
            <a:r>
              <a:rPr lang="en-US" sz="3200" dirty="0"/>
              <a:t>	</a:t>
            </a:r>
            <a:r>
              <a:rPr lang="en-US" sz="3200" dirty="0" smtClean="0"/>
              <a:t>				Matthew </a:t>
            </a:r>
            <a:r>
              <a:rPr lang="en-US" sz="3200" dirty="0"/>
              <a:t>22:37-40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28482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Reckless Love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0957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</a:t>
            </a:r>
            <a:r>
              <a:rPr lang="en-US" sz="2800" u="sng" dirty="0"/>
              <a:t>loves</a:t>
            </a:r>
            <a:r>
              <a:rPr lang="en-US" sz="2800" dirty="0"/>
              <a:t> you</a:t>
            </a:r>
            <a:r>
              <a:rPr lang="en-US" sz="2800" dirty="0" smtClean="0"/>
              <a:t>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700" dirty="0"/>
              <a:t>Jesus is the </a:t>
            </a:r>
            <a:r>
              <a:rPr lang="en-US" sz="2700" u="sng" dirty="0"/>
              <a:t>ultimate</a:t>
            </a:r>
            <a:r>
              <a:rPr lang="en-US" sz="2700" dirty="0"/>
              <a:t> </a:t>
            </a:r>
            <a:r>
              <a:rPr lang="en-US" sz="2700" u="sng" dirty="0"/>
              <a:t>evidence</a:t>
            </a:r>
            <a:r>
              <a:rPr lang="en-US" sz="2700" dirty="0"/>
              <a:t> of God’s </a:t>
            </a:r>
            <a:r>
              <a:rPr lang="en-US" sz="2700" dirty="0" smtClean="0"/>
              <a:t>love.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God loves you </a:t>
            </a:r>
            <a:r>
              <a:rPr lang="en-US" sz="2800" u="sng" dirty="0"/>
              <a:t>first</a:t>
            </a:r>
            <a:r>
              <a:rPr lang="en-US" sz="2800" dirty="0" smtClean="0"/>
              <a:t>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We love in </a:t>
            </a:r>
            <a:r>
              <a:rPr lang="en-US" sz="2800" u="sng" dirty="0" smtClean="0"/>
              <a:t>return</a:t>
            </a:r>
            <a:r>
              <a:rPr lang="en-US" sz="2800" dirty="0" smtClean="0"/>
              <a:t>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Love God with your </a:t>
            </a:r>
            <a:r>
              <a:rPr lang="en-US" sz="2800" u="sng" dirty="0"/>
              <a:t>whole</a:t>
            </a:r>
            <a:r>
              <a:rPr lang="en-US" sz="2800" dirty="0"/>
              <a:t> </a:t>
            </a:r>
            <a:r>
              <a:rPr lang="en-US" sz="2800" u="sng" dirty="0"/>
              <a:t>life</a:t>
            </a:r>
            <a:r>
              <a:rPr lang="en-US" sz="2800" dirty="0" smtClean="0"/>
              <a:t>.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800" dirty="0"/>
              <a:t>Love others as </a:t>
            </a:r>
            <a:r>
              <a:rPr lang="en-US" sz="2800" u="sng" dirty="0"/>
              <a:t>much</a:t>
            </a:r>
            <a:r>
              <a:rPr lang="en-US" sz="2800" dirty="0"/>
              <a:t> as </a:t>
            </a:r>
            <a:r>
              <a:rPr lang="en-US" sz="2800" u="sng" dirty="0"/>
              <a:t>yourself</a:t>
            </a:r>
            <a:r>
              <a:rPr lang="en-US" sz="2800" dirty="0"/>
              <a:t>.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67360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</TotalTime>
  <Words>210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Reckless Faith Reckless Love</vt:lpstr>
      <vt:lpstr>Reckless Love</vt:lpstr>
      <vt:lpstr>PowerPoint Presentation</vt:lpstr>
      <vt:lpstr>Reckless Love</vt:lpstr>
      <vt:lpstr>PowerPoint Presentation</vt:lpstr>
      <vt:lpstr>Reckless Love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Reckless Faith From Domesticated to Adventurous</dc:title>
  <dc:creator>Phil Martin</dc:creator>
  <cp:lastModifiedBy>Phil Martin</cp:lastModifiedBy>
  <cp:revision>6</cp:revision>
  <dcterms:created xsi:type="dcterms:W3CDTF">2014-09-27T20:32:43Z</dcterms:created>
  <dcterms:modified xsi:type="dcterms:W3CDTF">2014-10-12T01:59:28Z</dcterms:modified>
</cp:coreProperties>
</file>