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88544C3-1AA3-4186-9643-71EDDE21E83F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9BF659-3726-46B7-8448-F6260F6EBF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http://mennoniteusa.org/resource/delegate-resources/</a:t>
            </a:r>
          </a:p>
        </p:txBody>
      </p:sp>
    </p:spTree>
    <p:extLst>
      <p:ext uri="{BB962C8B-B14F-4D97-AF65-F5344CB8AC3E}">
        <p14:creationId xmlns:p14="http://schemas.microsoft.com/office/powerpoint/2010/main" val="272107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3600"/>
              </a:spcBef>
            </a:pPr>
            <a:r>
              <a:rPr lang="en-US" sz="3200" dirty="0"/>
              <a:t>If you meet or know a homosexual person, </a:t>
            </a:r>
            <a:r>
              <a:rPr lang="en-US" sz="3200" u="sng" dirty="0"/>
              <a:t>treat</a:t>
            </a:r>
            <a:r>
              <a:rPr lang="en-US" sz="3200" dirty="0"/>
              <a:t> them with normal </a:t>
            </a:r>
            <a:r>
              <a:rPr lang="en-US" sz="3200" u="sng" dirty="0"/>
              <a:t>care</a:t>
            </a:r>
            <a:r>
              <a:rPr lang="en-US" sz="3200" dirty="0"/>
              <a:t> and </a:t>
            </a:r>
            <a:r>
              <a:rPr lang="en-US" sz="3200" u="sng" dirty="0"/>
              <a:t>respect</a:t>
            </a:r>
            <a:r>
              <a:rPr lang="en-US" sz="3200" dirty="0"/>
              <a:t>.</a:t>
            </a:r>
          </a:p>
          <a:p>
            <a:pPr>
              <a:spcBef>
                <a:spcPts val="3600"/>
              </a:spcBef>
            </a:pPr>
            <a:r>
              <a:rPr lang="en-US" sz="3200" u="sng" dirty="0"/>
              <a:t>Listen</a:t>
            </a:r>
            <a:r>
              <a:rPr lang="en-US" sz="3200" dirty="0"/>
              <a:t> to and try to </a:t>
            </a:r>
            <a:r>
              <a:rPr lang="en-US" sz="3200" u="sng" dirty="0"/>
              <a:t>comprehend</a:t>
            </a:r>
            <a:r>
              <a:rPr lang="en-US" sz="3200" dirty="0"/>
              <a:t> their </a:t>
            </a:r>
            <a:r>
              <a:rPr lang="en-US" sz="3200" u="sng" dirty="0"/>
              <a:t>struggles</a:t>
            </a:r>
            <a:r>
              <a:rPr lang="en-US" sz="3200" dirty="0"/>
              <a:t> with being homosexual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9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3600"/>
              </a:spcBef>
            </a:pPr>
            <a:r>
              <a:rPr lang="en-US" sz="3200" u="sng" dirty="0"/>
              <a:t>Respect</a:t>
            </a:r>
            <a:r>
              <a:rPr lang="en-US" sz="3200" dirty="0"/>
              <a:t> a homosexual person’s </a:t>
            </a:r>
            <a:r>
              <a:rPr lang="en-US" sz="3200" u="sng" dirty="0"/>
              <a:t>spiritual</a:t>
            </a:r>
            <a:r>
              <a:rPr lang="en-US" sz="3200" dirty="0"/>
              <a:t> </a:t>
            </a:r>
            <a:r>
              <a:rPr lang="en-US" sz="3200" u="sng" dirty="0"/>
              <a:t>journey</a:t>
            </a:r>
            <a:r>
              <a:rPr lang="en-US" sz="3200" dirty="0"/>
              <a:t> and desire for the </a:t>
            </a:r>
            <a:r>
              <a:rPr lang="en-US" sz="3200" u="sng" dirty="0"/>
              <a:t>Lord</a:t>
            </a:r>
            <a:r>
              <a:rPr lang="en-US" sz="3200" dirty="0"/>
              <a:t> in their life.</a:t>
            </a:r>
          </a:p>
          <a:p>
            <a:pPr>
              <a:spcBef>
                <a:spcPts val="3600"/>
              </a:spcBef>
            </a:pPr>
            <a:r>
              <a:rPr lang="en-US" sz="3200" dirty="0"/>
              <a:t>Don’t make </a:t>
            </a:r>
            <a:r>
              <a:rPr lang="en-US" sz="3200" u="sng" dirty="0"/>
              <a:t>jokes</a:t>
            </a:r>
            <a:r>
              <a:rPr lang="en-US" sz="3200" dirty="0"/>
              <a:t> or </a:t>
            </a:r>
            <a:r>
              <a:rPr lang="en-US" sz="3200" u="sng" dirty="0"/>
              <a:t>derogatory</a:t>
            </a:r>
            <a:r>
              <a:rPr lang="en-US" sz="3200" dirty="0"/>
              <a:t> </a:t>
            </a:r>
            <a:r>
              <a:rPr lang="en-US" sz="3200" u="sng" dirty="0"/>
              <a:t>remarks</a:t>
            </a:r>
            <a:r>
              <a:rPr lang="en-US" sz="3200" dirty="0"/>
              <a:t> about homosexual people</a:t>
            </a:r>
            <a:r>
              <a:rPr lang="en-US" sz="3200" dirty="0" smtClean="0"/>
              <a:t>.</a:t>
            </a:r>
          </a:p>
          <a:p>
            <a:pPr>
              <a:spcBef>
                <a:spcPts val="3600"/>
              </a:spcBef>
            </a:pPr>
            <a:r>
              <a:rPr lang="en-US" sz="3200" dirty="0"/>
              <a:t>D</a:t>
            </a:r>
            <a:r>
              <a:rPr lang="en-US" sz="3200" dirty="0" smtClean="0"/>
              <a:t>o </a:t>
            </a:r>
            <a:r>
              <a:rPr lang="en-US" sz="3200" dirty="0"/>
              <a:t>this while holding firm to our conviction that homosexual practice is not God’s will </a:t>
            </a:r>
            <a:r>
              <a:rPr lang="en-US" sz="3200" dirty="0" smtClean="0"/>
              <a:t>for </a:t>
            </a:r>
            <a:r>
              <a:rPr lang="en-US" sz="3200" dirty="0"/>
              <a:t>people.</a:t>
            </a:r>
            <a:endParaRPr lang="en-US" sz="32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0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600"/>
              </a:spcBef>
            </a:pPr>
            <a:r>
              <a:rPr lang="en-US" sz="3200" dirty="0" smtClean="0"/>
              <a:t>Care for people on the margins.</a:t>
            </a:r>
          </a:p>
          <a:p>
            <a:pPr>
              <a:spcBef>
                <a:spcPts val="3600"/>
              </a:spcBef>
            </a:pPr>
            <a:r>
              <a:rPr lang="en-US" sz="3200" dirty="0" smtClean="0"/>
              <a:t>Listen to those who do not have a voice.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5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93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http://mennoniteusa.org/resource/delegate-resources/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Martin</dc:creator>
  <cp:lastModifiedBy>Phil Martin</cp:lastModifiedBy>
  <cp:revision>3</cp:revision>
  <dcterms:created xsi:type="dcterms:W3CDTF">2015-07-12T11:33:13Z</dcterms:created>
  <dcterms:modified xsi:type="dcterms:W3CDTF">2015-07-12T12:36:00Z</dcterms:modified>
</cp:coreProperties>
</file>