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2" r:id="rId5"/>
    <p:sldId id="270" r:id="rId6"/>
    <p:sldId id="265" r:id="rId7"/>
    <p:sldId id="271" r:id="rId8"/>
    <p:sldId id="278" r:id="rId9"/>
    <p:sldId id="272" r:id="rId10"/>
    <p:sldId id="267" r:id="rId11"/>
    <p:sldId id="279" r:id="rId12"/>
    <p:sldId id="280"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p:cViewPr varScale="1">
        <p:scale>
          <a:sx n="69" d="100"/>
          <a:sy n="69" d="100"/>
        </p:scale>
        <p:origin x="-14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5"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BA841E95-B087-4D23-8484-C16F8350C01E}" type="datetimeFigureOut">
              <a:rPr lang="en-US"/>
              <a:pPr>
                <a:defRPr/>
              </a:pPr>
              <a:t>1/17/2015</a:t>
            </a:fld>
            <a:endParaRPr lang="en-US" dirty="0"/>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D171FB49-B2CC-46FE-8949-3BF6C36A25C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4D7A257-B11C-4853-86D2-231B55E92326}" type="datetimeFigureOut">
              <a:rPr lang="en-US"/>
              <a:pPr>
                <a:defRPr/>
              </a:pPr>
              <a:t>1/17/2015</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2C375F2-730A-41D0-8EAF-108C4E8487C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65FCBA1E-9BD8-4A28-B9DC-9C7DD909896F}" type="datetimeFigureOut">
              <a:rPr lang="en-US"/>
              <a:pPr>
                <a:defRPr/>
              </a:pPr>
              <a:t>1/17/2015</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BAF13CB-D727-43D9-ACC4-FADE5F5E79C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3D5B4DE2-3971-4340-8951-641EA215D89A}" type="datetimeFigureOut">
              <a:rPr lang="en-US"/>
              <a:pPr>
                <a:defRPr/>
              </a:pPr>
              <a:t>1/17/2015</a:t>
            </a:fld>
            <a:endParaRPr lang="en-US" dirty="0"/>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F6F39516-DABC-44D5-9071-3F21E701B44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7AF488C-C669-4D75-9D53-72093A7C38E3}" type="datetimeFigureOut">
              <a:rPr lang="en-US"/>
              <a:pPr>
                <a:defRPr/>
              </a:pPr>
              <a:t>1/17/2015</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8CD3097-93B2-4B96-9A2D-97D84F895F5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737E0589-CB58-40BE-B81A-6B3B8A0D7B57}" type="datetimeFigureOut">
              <a:rPr lang="en-US"/>
              <a:pPr>
                <a:defRPr/>
              </a:pPr>
              <a:t>1/17/2015</a:t>
            </a:fld>
            <a:endParaRPr lang="en-US" dirty="0"/>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A9A98E77-FADC-4D6F-AC56-5EEFFCD96D9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7F5C0DAB-0F91-4684-A46B-DD527906F818}" type="datetimeFigureOut">
              <a:rPr lang="en-US"/>
              <a:pPr>
                <a:defRPr/>
              </a:pPr>
              <a:t>1/17/2015</a:t>
            </a:fld>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28FEFF6-F864-4E2E-9AD9-8319E1196D7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E4EAA6DA-44E8-44A2-9FE3-103D750717B9}" type="datetimeFigureOut">
              <a:rPr lang="en-US"/>
              <a:pPr>
                <a:defRPr/>
              </a:pPr>
              <a:t>1/17/2015</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A005F3BD-654C-455D-A18F-F75B10C3FDA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6417F6D4-6AAE-4F62-A48A-5027A24579B1}" type="datetimeFigureOut">
              <a:rPr lang="en-US"/>
              <a:pPr>
                <a:defRPr/>
              </a:pPr>
              <a:t>1/17/2015</a:t>
            </a:fld>
            <a:endParaRPr lang="en-US" dirty="0"/>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ED48D5CB-329A-44C5-A84F-2867321688B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4" name="Date Placeholder 1"/>
          <p:cNvSpPr>
            <a:spLocks noGrp="1"/>
          </p:cNvSpPr>
          <p:nvPr>
            <p:ph type="dt" sz="half" idx="10"/>
          </p:nvPr>
        </p:nvSpPr>
        <p:spPr/>
        <p:txBody>
          <a:bodyPr/>
          <a:lstStyle>
            <a:lvl1pPr>
              <a:defRPr/>
            </a:lvl1pPr>
            <a:extLst/>
          </a:lstStyle>
          <a:p>
            <a:pPr>
              <a:defRPr/>
            </a:pPr>
            <a:fld id="{54042C6B-5F7B-414D-88A4-4182DA37EE7C}" type="datetimeFigureOut">
              <a:rPr lang="en-US"/>
              <a:pPr>
                <a:defRPr/>
              </a:pPr>
              <a:t>1/17/2015</a:t>
            </a:fld>
            <a:endParaRPr lang="en-US" dirty="0"/>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A55D5C81-2D3E-431C-9EF3-7395127C988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8C50546F-EB3A-4CE6-B523-32B5A0EE126A}" type="datetimeFigureOut">
              <a:rPr lang="en-US"/>
              <a:pPr>
                <a:defRPr/>
              </a:pPr>
              <a:t>1/17/2015</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FB3548C-86BE-4109-88F3-0548CC3EE41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dirty="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249546F0-7CDE-4B0E-856A-A7A06D5A7502}" type="datetimeFigureOut">
              <a:rPr lang="en-US"/>
              <a:pPr>
                <a:defRPr/>
              </a:pPr>
              <a:t>1/17/2015</a:t>
            </a:fld>
            <a:endParaRPr lang="en-US" dirty="0"/>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21CE0659-8A0A-4ACA-81E6-37BE9733D8F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A0870F3D-7795-432D-A35E-E82018982642}" type="datetimeFigureOut">
              <a:rPr lang="en-US"/>
              <a:pPr>
                <a:defRPr/>
              </a:pPr>
              <a:t>1/17/2015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BCA8D1FA-FB86-4B37-A28A-180B0BFAABA4}" type="slidenum">
              <a:rPr lang="en-US"/>
              <a:pPr>
                <a:defRPr/>
              </a:pPr>
              <a:t>‹#›</a:t>
            </a:fld>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68" r:id="rId11"/>
    <p:sldLayoutId id="2147483667"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bwMode="auto">
          <a:xfrm>
            <a:off x="1431925" y="360363"/>
            <a:ext cx="7407275" cy="1471612"/>
          </a:xfrm>
        </p:spPr>
        <p:txBody>
          <a:bodyPr vert="horz" wrap="square" lIns="91440" tIns="45720" rIns="91440" bIns="45720" numCol="1" anchorCtr="0" compatLnSpc="1">
            <a:prstTxWarp prst="textNoShape">
              <a:avLst/>
            </a:prstTxWarp>
          </a:bodyPr>
          <a:lstStyle/>
          <a:p>
            <a:pPr eaLnBrk="1" hangingPunct="1"/>
            <a:r>
              <a:rPr lang="en-US" b="1" smtClean="0">
                <a:effectLst/>
              </a:rPr>
              <a:t/>
            </a:r>
            <a:br>
              <a:rPr lang="en-US" b="1" smtClean="0">
                <a:effectLst/>
              </a:rPr>
            </a:br>
            <a:endParaRPr lang="en-US" b="1" smtClean="0">
              <a:effectLst/>
            </a:endParaRPr>
          </a:p>
        </p:txBody>
      </p:sp>
      <p:sp>
        <p:nvSpPr>
          <p:cNvPr id="14338" name="Subtitle 2"/>
          <p:cNvSpPr>
            <a:spLocks noGrp="1"/>
          </p:cNvSpPr>
          <p:nvPr>
            <p:ph type="subTitle" idx="1"/>
          </p:nvPr>
        </p:nvSpPr>
        <p:spPr>
          <a:xfrm>
            <a:off x="1431925" y="1849438"/>
            <a:ext cx="7407275" cy="2493962"/>
          </a:xfrm>
        </p:spPr>
        <p:txBody>
          <a:bodyPr/>
          <a:lstStyle/>
          <a:p>
            <a:pPr marL="26988" algn="ctr" eaLnBrk="1" hangingPunct="1"/>
            <a:r>
              <a:rPr lang="en-US" sz="7200" dirty="0" smtClean="0">
                <a:solidFill>
                  <a:schemeClr val="tx1"/>
                </a:solidFill>
              </a:rPr>
              <a:t>The </a:t>
            </a:r>
            <a:r>
              <a:rPr lang="en-US" sz="7200" dirty="0" smtClean="0">
                <a:solidFill>
                  <a:schemeClr val="tx1"/>
                </a:solidFill>
              </a:rPr>
              <a:t>Dignity </a:t>
            </a:r>
            <a:r>
              <a:rPr lang="en-US" sz="7200" dirty="0" smtClean="0">
                <a:solidFill>
                  <a:schemeClr val="tx1"/>
                </a:solidFill>
              </a:rPr>
              <a:t>of Life</a:t>
            </a:r>
            <a:r>
              <a:rPr lang="en-US" sz="3200" dirty="0" smtClean="0">
                <a:solidFill>
                  <a:schemeClr val="tx1"/>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1"/>
          </p:nvPr>
        </p:nvSpPr>
        <p:spPr>
          <a:xfrm>
            <a:off x="1435100" y="304800"/>
            <a:ext cx="7499350" cy="5943600"/>
          </a:xfrm>
        </p:spPr>
        <p:txBody>
          <a:bodyPr/>
          <a:lstStyle/>
          <a:p>
            <a:pPr marL="80963" indent="0" eaLnBrk="1" hangingPunct="1">
              <a:lnSpc>
                <a:spcPct val="80000"/>
              </a:lnSpc>
              <a:buFont typeface="Wingdings 2" pitchFamily="18" charset="2"/>
              <a:buNone/>
            </a:pPr>
            <a:r>
              <a:rPr lang="en-US" smtClean="0"/>
              <a:t>"You have heard that it was said to the people long ago, 'Do not murder, and anyone who murders will be subject to judgment.'  But I tell you that anyone who is angry with his brother will be subject to judgment. Again, anyone who says to his brother, 'Raca,' is answerable to the Sanhedrin. But anyone who says, 'You fool!' will be in danger of the fire of hell. </a:t>
            </a:r>
          </a:p>
          <a:p>
            <a:pPr marL="80963" indent="0" eaLnBrk="1" hangingPunct="1">
              <a:lnSpc>
                <a:spcPct val="80000"/>
              </a:lnSpc>
              <a:buFont typeface="Wingdings 2" pitchFamily="18" charset="2"/>
              <a:buNone/>
            </a:pPr>
            <a:endParaRPr lang="en-US" smtClean="0"/>
          </a:p>
          <a:p>
            <a:pPr marL="80963" indent="0" eaLnBrk="1" hangingPunct="1">
              <a:lnSpc>
                <a:spcPct val="80000"/>
              </a:lnSpc>
              <a:buFont typeface="Wingdings 2" pitchFamily="18" charset="2"/>
              <a:buNone/>
            </a:pPr>
            <a:r>
              <a:rPr lang="en-US" smtClean="0"/>
              <a:t>				Matthew 5:21-22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p:txBody>
          <a:bodyPr/>
          <a:lstStyle/>
          <a:p>
            <a:pPr eaLnBrk="1" fontAlgn="auto" hangingPunct="1">
              <a:spcAft>
                <a:spcPts val="0"/>
              </a:spcAft>
              <a:defRPr/>
            </a:pPr>
            <a:endParaRPr lang="en-US" dirty="0">
              <a:solidFill>
                <a:schemeClr val="tx2">
                  <a:satMod val="130000"/>
                </a:schemeClr>
              </a:solidFill>
            </a:endParaRPr>
          </a:p>
        </p:txBody>
      </p:sp>
      <p:sp>
        <p:nvSpPr>
          <p:cNvPr id="3" name="Content Placeholder 2"/>
          <p:cNvSpPr>
            <a:spLocks noGrp="1"/>
          </p:cNvSpPr>
          <p:nvPr>
            <p:ph idx="4294967295"/>
          </p:nvPr>
        </p:nvSpPr>
        <p:spPr/>
        <p:txBody>
          <a:bodyPr/>
          <a:lstStyle/>
          <a:p>
            <a:pPr eaLnBrk="1" hangingPunct="1">
              <a:lnSpc>
                <a:spcPct val="150000"/>
              </a:lnSpc>
            </a:pPr>
            <a:r>
              <a:rPr lang="en-US" dirty="0" smtClean="0"/>
              <a:t>Life is </a:t>
            </a:r>
            <a:r>
              <a:rPr lang="en-US" u="sng" dirty="0" smtClean="0"/>
              <a:t>sacred</a:t>
            </a:r>
            <a:r>
              <a:rPr lang="en-US" dirty="0" smtClean="0"/>
              <a:t> and </a:t>
            </a:r>
            <a:r>
              <a:rPr lang="en-US" u="sng" dirty="0" smtClean="0"/>
              <a:t>incredibly</a:t>
            </a:r>
            <a:r>
              <a:rPr lang="en-US" dirty="0" smtClean="0"/>
              <a:t> </a:t>
            </a:r>
            <a:r>
              <a:rPr lang="en-US" u="sng" dirty="0" smtClean="0"/>
              <a:t>valuable</a:t>
            </a:r>
            <a:r>
              <a:rPr lang="en-US" dirty="0" smtClean="0"/>
              <a:t>. </a:t>
            </a:r>
          </a:p>
          <a:p>
            <a:pPr eaLnBrk="1" hangingPunct="1">
              <a:lnSpc>
                <a:spcPct val="150000"/>
              </a:lnSpc>
            </a:pPr>
            <a:r>
              <a:rPr lang="en-US" dirty="0" smtClean="0"/>
              <a:t>We are to value </a:t>
            </a:r>
            <a:r>
              <a:rPr lang="en-US" u="sng" dirty="0" smtClean="0"/>
              <a:t>every</a:t>
            </a:r>
            <a:r>
              <a:rPr lang="en-US" dirty="0" smtClean="0"/>
              <a:t> life as </a:t>
            </a:r>
            <a:r>
              <a:rPr lang="en-US" u="sng" dirty="0" smtClean="0"/>
              <a:t>God</a:t>
            </a:r>
            <a:r>
              <a:rPr lang="en-US" dirty="0" smtClean="0"/>
              <a:t> does. </a:t>
            </a:r>
            <a:endParaRPr lang="en-US" dirty="0" smtClean="0"/>
          </a:p>
          <a:p>
            <a:pPr eaLnBrk="1" hangingPunct="1">
              <a:lnSpc>
                <a:spcPct val="150000"/>
              </a:lnSpc>
            </a:pPr>
            <a:r>
              <a:rPr lang="en-US" dirty="0"/>
              <a:t>Value others in </a:t>
            </a:r>
            <a:r>
              <a:rPr lang="en-US" u="sng" dirty="0"/>
              <a:t>what</a:t>
            </a:r>
            <a:r>
              <a:rPr lang="en-US" dirty="0"/>
              <a:t> </a:t>
            </a:r>
            <a:r>
              <a:rPr lang="en-US" u="sng" dirty="0"/>
              <a:t>you</a:t>
            </a:r>
            <a:r>
              <a:rPr lang="en-US" dirty="0"/>
              <a:t> </a:t>
            </a:r>
            <a:r>
              <a:rPr lang="en-US" u="sng" dirty="0"/>
              <a:t>do</a:t>
            </a:r>
            <a:r>
              <a:rPr lang="en-US" dirty="0"/>
              <a:t>.</a:t>
            </a:r>
            <a:endParaRPr lang="en-US" dirty="0" smtClean="0"/>
          </a:p>
          <a:p>
            <a:pPr eaLnBrk="1" hangingPunct="1">
              <a:lnSpc>
                <a:spcPct val="150000"/>
              </a:lnSpc>
            </a:pPr>
            <a:endParaRPr lang="en-US" dirty="0" smtClean="0"/>
          </a:p>
        </p:txBody>
      </p:sp>
    </p:spTree>
    <p:extLst>
      <p:ext uri="{BB962C8B-B14F-4D97-AF65-F5344CB8AC3E}">
        <p14:creationId xmlns:p14="http://schemas.microsoft.com/office/powerpoint/2010/main" val="248901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1"/>
          </p:nvPr>
        </p:nvSpPr>
        <p:spPr>
          <a:xfrm>
            <a:off x="1435100" y="1752600"/>
            <a:ext cx="7499350" cy="4495800"/>
          </a:xfrm>
        </p:spPr>
        <p:txBody>
          <a:bodyPr/>
          <a:lstStyle/>
          <a:p>
            <a:pPr marL="128587" indent="0">
              <a:buNone/>
            </a:pPr>
            <a:r>
              <a:rPr lang="en-US" dirty="0"/>
              <a:t>“Speak up for those who cannot speak for themselves, </a:t>
            </a:r>
            <a:r>
              <a:rPr lang="en-US" dirty="0" smtClean="0"/>
              <a:t>for </a:t>
            </a:r>
            <a:r>
              <a:rPr lang="en-US" dirty="0"/>
              <a:t>the rights of all who are destitute. </a:t>
            </a:r>
            <a:r>
              <a:rPr lang="en-US" dirty="0" smtClean="0"/>
              <a:t>Speak </a:t>
            </a:r>
            <a:r>
              <a:rPr lang="en-US" dirty="0"/>
              <a:t>up and judge fairly; </a:t>
            </a:r>
            <a:r>
              <a:rPr lang="en-US" dirty="0" smtClean="0"/>
              <a:t>defend </a:t>
            </a:r>
            <a:r>
              <a:rPr lang="en-US" dirty="0"/>
              <a:t>the rights of the poor and needy.”  </a:t>
            </a:r>
            <a:endParaRPr lang="en-US" dirty="0" smtClean="0"/>
          </a:p>
          <a:p>
            <a:pPr marL="128587" indent="0">
              <a:buNone/>
            </a:pPr>
            <a:endParaRPr lang="en-US" dirty="0"/>
          </a:p>
          <a:p>
            <a:pPr marL="128587" indent="0">
              <a:buNone/>
            </a:pPr>
            <a:r>
              <a:rPr lang="en-US" dirty="0" smtClean="0"/>
              <a:t>				Proverbs </a:t>
            </a:r>
            <a:r>
              <a:rPr lang="en-US" dirty="0"/>
              <a:t>31:8-9</a:t>
            </a:r>
            <a:endParaRPr lang="en-US" dirty="0" smtClean="0"/>
          </a:p>
        </p:txBody>
      </p:sp>
    </p:spTree>
    <p:extLst>
      <p:ext uri="{BB962C8B-B14F-4D97-AF65-F5344CB8AC3E}">
        <p14:creationId xmlns:p14="http://schemas.microsoft.com/office/powerpoint/2010/main" val="305261489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fontAlgn="auto" hangingPunct="1">
              <a:spcAft>
                <a:spcPts val="0"/>
              </a:spcAft>
              <a:defRPr/>
            </a:pPr>
            <a:endParaRPr lang="en-US" dirty="0">
              <a:solidFill>
                <a:schemeClr val="tx2">
                  <a:satMod val="130000"/>
                </a:schemeClr>
              </a:solidFill>
            </a:endParaRPr>
          </a:p>
        </p:txBody>
      </p:sp>
      <p:sp>
        <p:nvSpPr>
          <p:cNvPr id="3" name="Content Placeholder 2"/>
          <p:cNvSpPr>
            <a:spLocks noGrp="1"/>
          </p:cNvSpPr>
          <p:nvPr>
            <p:ph idx="1"/>
          </p:nvPr>
        </p:nvSpPr>
        <p:spPr/>
        <p:txBody>
          <a:bodyPr/>
          <a:lstStyle/>
          <a:p>
            <a:pPr eaLnBrk="1" hangingPunct="1">
              <a:lnSpc>
                <a:spcPct val="150000"/>
              </a:lnSpc>
            </a:pPr>
            <a:r>
              <a:rPr lang="en-US" smtClean="0"/>
              <a:t>Life is </a:t>
            </a:r>
            <a:r>
              <a:rPr lang="en-US" u="sng" smtClean="0"/>
              <a:t>sacred</a:t>
            </a:r>
            <a:r>
              <a:rPr lang="en-US" smtClean="0"/>
              <a:t> and </a:t>
            </a:r>
            <a:r>
              <a:rPr lang="en-US" u="sng" smtClean="0"/>
              <a:t>incredibly</a:t>
            </a:r>
            <a:r>
              <a:rPr lang="en-US" smtClean="0"/>
              <a:t> </a:t>
            </a:r>
            <a:r>
              <a:rPr lang="en-US" u="sng" smtClean="0"/>
              <a:t>valuable</a:t>
            </a:r>
            <a:r>
              <a:rPr lang="en-US" smtClean="0"/>
              <a:t>. </a:t>
            </a:r>
          </a:p>
          <a:p>
            <a:pPr eaLnBrk="1" hangingPunct="1">
              <a:lnSpc>
                <a:spcPct val="15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solidFill>
                <a:schemeClr val="tx2">
                  <a:satMod val="130000"/>
                </a:schemeClr>
              </a:solidFill>
            </a:endParaRPr>
          </a:p>
        </p:txBody>
      </p:sp>
      <p:sp>
        <p:nvSpPr>
          <p:cNvPr id="3" name="Content Placeholder 2"/>
          <p:cNvSpPr>
            <a:spLocks noGrp="1"/>
          </p:cNvSpPr>
          <p:nvPr>
            <p:ph idx="1"/>
          </p:nvPr>
        </p:nvSpPr>
        <p:spPr>
          <a:xfrm>
            <a:off x="1435100" y="304800"/>
            <a:ext cx="7499350" cy="5943600"/>
          </a:xfrm>
        </p:spPr>
        <p:txBody>
          <a:bodyPr/>
          <a:lstStyle/>
          <a:p>
            <a:pPr marL="80963" indent="0" eaLnBrk="1" hangingPunct="1">
              <a:lnSpc>
                <a:spcPct val="80000"/>
              </a:lnSpc>
              <a:spcBef>
                <a:spcPct val="0"/>
              </a:spcBef>
              <a:buFont typeface="Wingdings 2" pitchFamily="18" charset="2"/>
              <a:buNone/>
            </a:pPr>
            <a:r>
              <a:rPr lang="en-US" dirty="0" smtClean="0"/>
              <a:t>Then God said, "Let us make man in our image, in our likeness, and let them rule over the fish of the sea and the birds of the air, over the livestock, over all the earth, and over all the creatures that move along the ground.“</a:t>
            </a:r>
          </a:p>
          <a:p>
            <a:pPr marL="80963" indent="0" eaLnBrk="1" hangingPunct="1">
              <a:lnSpc>
                <a:spcPct val="80000"/>
              </a:lnSpc>
              <a:spcBef>
                <a:spcPct val="0"/>
              </a:spcBef>
              <a:buFont typeface="Wingdings 2" pitchFamily="18" charset="2"/>
              <a:buNone/>
            </a:pPr>
            <a:endParaRPr lang="en-US" dirty="0" smtClean="0"/>
          </a:p>
          <a:p>
            <a:pPr marL="742950" lvl="1" indent="-285750">
              <a:lnSpc>
                <a:spcPct val="80000"/>
              </a:lnSpc>
              <a:spcBef>
                <a:spcPct val="0"/>
              </a:spcBef>
              <a:buFont typeface="Verdana" pitchFamily="34" charset="0"/>
              <a:buNone/>
            </a:pPr>
            <a:r>
              <a:rPr lang="en-US" sz="3200" dirty="0" smtClean="0"/>
              <a:t>So God created man in his own image,</a:t>
            </a:r>
          </a:p>
          <a:p>
            <a:pPr marL="742950" lvl="1" indent="-285750">
              <a:lnSpc>
                <a:spcPct val="80000"/>
              </a:lnSpc>
              <a:spcBef>
                <a:spcPct val="0"/>
              </a:spcBef>
              <a:buFont typeface="Verdana" pitchFamily="34" charset="0"/>
              <a:buNone/>
            </a:pPr>
            <a:r>
              <a:rPr lang="en-US" sz="3200" dirty="0" smtClean="0"/>
              <a:t>in the image of God he created him;</a:t>
            </a:r>
          </a:p>
          <a:p>
            <a:pPr marL="742950" lvl="1" indent="-285750">
              <a:lnSpc>
                <a:spcPct val="80000"/>
              </a:lnSpc>
              <a:spcBef>
                <a:spcPct val="0"/>
              </a:spcBef>
              <a:buFont typeface="Verdana" pitchFamily="34" charset="0"/>
              <a:buNone/>
            </a:pPr>
            <a:r>
              <a:rPr lang="en-US" sz="3200" dirty="0" smtClean="0"/>
              <a:t>male and female he created them.</a:t>
            </a:r>
          </a:p>
          <a:p>
            <a:pPr marL="80963" indent="0" eaLnBrk="1" hangingPunct="1">
              <a:lnSpc>
                <a:spcPct val="80000"/>
              </a:lnSpc>
              <a:buFont typeface="Wingdings 2" pitchFamily="18" charset="2"/>
              <a:buNone/>
            </a:pPr>
            <a:endParaRPr lang="en-US" dirty="0" smtClean="0"/>
          </a:p>
          <a:p>
            <a:pPr marL="80963" indent="0" eaLnBrk="1" hangingPunct="1">
              <a:lnSpc>
                <a:spcPct val="80000"/>
              </a:lnSpc>
              <a:buFont typeface="Wingdings 2" pitchFamily="18" charset="2"/>
              <a:buNone/>
            </a:pPr>
            <a:r>
              <a:rPr lang="en-US" smtClean="0"/>
              <a:t>				</a:t>
            </a:r>
            <a:r>
              <a:rPr lang="en-US" smtClean="0"/>
              <a:t>Genesis </a:t>
            </a:r>
            <a:r>
              <a:rPr lang="en-US" smtClean="0"/>
              <a:t>1:26-27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0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1000"/>
                                        <p:tgtEl>
                                          <p:spTgt spid="3">
                                            <p:txEl>
                                              <p:pRg st="3" end="3"/>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1000"/>
                                        <p:tgtEl>
                                          <p:spTgt spid="3">
                                            <p:txEl>
                                              <p:pRg st="4" end="4"/>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1"/>
          </p:nvPr>
        </p:nvSpPr>
        <p:spPr>
          <a:xfrm>
            <a:off x="1435100" y="304800"/>
            <a:ext cx="7499350" cy="5943600"/>
          </a:xfrm>
        </p:spPr>
        <p:txBody>
          <a:bodyPr/>
          <a:lstStyle/>
          <a:p>
            <a:pPr marL="80963" indent="0" eaLnBrk="1" hangingPunct="1">
              <a:buFont typeface="Wingdings 2" pitchFamily="18" charset="2"/>
              <a:buNone/>
            </a:pPr>
            <a:r>
              <a:rPr lang="en-US" smtClean="0"/>
              <a:t>The LORD God formed the man from the dust of the ground and breathed into his nostrils the breath of life, and the man became a living being. </a:t>
            </a:r>
          </a:p>
          <a:p>
            <a:pPr marL="80963" indent="0" eaLnBrk="1" hangingPunct="1">
              <a:buFont typeface="Wingdings 2" pitchFamily="18" charset="2"/>
              <a:buNone/>
            </a:pPr>
            <a:endParaRPr lang="en-US" smtClean="0"/>
          </a:p>
          <a:p>
            <a:pPr marL="80963" indent="0" eaLnBrk="1" hangingPunct="1">
              <a:buFont typeface="Wingdings 2" pitchFamily="18" charset="2"/>
              <a:buNone/>
            </a:pPr>
            <a:r>
              <a:rPr lang="en-US" smtClean="0"/>
              <a:t>				 Genesis 2:7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1"/>
          </p:nvPr>
        </p:nvSpPr>
        <p:spPr>
          <a:xfrm>
            <a:off x="1435100" y="304800"/>
            <a:ext cx="7499350" cy="5943600"/>
          </a:xfrm>
        </p:spPr>
        <p:txBody>
          <a:bodyPr/>
          <a:lstStyle/>
          <a:p>
            <a:pPr marL="80963" indent="0" eaLnBrk="1" hangingPunct="1">
              <a:lnSpc>
                <a:spcPct val="80000"/>
              </a:lnSpc>
              <a:spcBef>
                <a:spcPct val="0"/>
              </a:spcBef>
              <a:buFont typeface="Wingdings 2" pitchFamily="18" charset="2"/>
              <a:buNone/>
            </a:pPr>
            <a:r>
              <a:rPr lang="en-US" sz="3000" smtClean="0"/>
              <a:t>"But you must not eat meat that has its lifeblood still in it.  And for your lifeblood I will surely demand an accounting. I will demand an accounting from every animal. And from each man, too, I will demand an accounting for the life of his fellow man. </a:t>
            </a:r>
          </a:p>
          <a:p>
            <a:pPr marL="80963" indent="0" eaLnBrk="1" hangingPunct="1">
              <a:lnSpc>
                <a:spcPct val="80000"/>
              </a:lnSpc>
              <a:spcBef>
                <a:spcPct val="0"/>
              </a:spcBef>
              <a:buFont typeface="Wingdings 2" pitchFamily="18" charset="2"/>
              <a:buNone/>
            </a:pPr>
            <a:endParaRPr lang="en-US" sz="3000" smtClean="0"/>
          </a:p>
          <a:p>
            <a:pPr marL="1143000" lvl="2">
              <a:lnSpc>
                <a:spcPct val="80000"/>
              </a:lnSpc>
              <a:spcBef>
                <a:spcPct val="0"/>
              </a:spcBef>
              <a:buFont typeface="Wingdings 2" pitchFamily="18" charset="2"/>
              <a:buNone/>
            </a:pPr>
            <a:r>
              <a:rPr lang="en-US" sz="3000" smtClean="0"/>
              <a:t>"Whoever sheds the blood of man,</a:t>
            </a:r>
          </a:p>
          <a:p>
            <a:pPr marL="1143000" lvl="2">
              <a:lnSpc>
                <a:spcPct val="80000"/>
              </a:lnSpc>
              <a:spcBef>
                <a:spcPct val="0"/>
              </a:spcBef>
              <a:buFont typeface="Wingdings 2" pitchFamily="18" charset="2"/>
              <a:buNone/>
            </a:pPr>
            <a:r>
              <a:rPr lang="en-US" sz="3000" smtClean="0"/>
              <a:t>by man shall his blood be shed;</a:t>
            </a:r>
          </a:p>
          <a:p>
            <a:pPr marL="1143000" lvl="2">
              <a:lnSpc>
                <a:spcPct val="80000"/>
              </a:lnSpc>
              <a:spcBef>
                <a:spcPct val="0"/>
              </a:spcBef>
              <a:buFont typeface="Wingdings 2" pitchFamily="18" charset="2"/>
              <a:buNone/>
            </a:pPr>
            <a:r>
              <a:rPr lang="en-US" sz="3000" smtClean="0"/>
              <a:t>for in the image of God</a:t>
            </a:r>
          </a:p>
          <a:p>
            <a:pPr marL="1143000" lvl="2">
              <a:lnSpc>
                <a:spcPct val="80000"/>
              </a:lnSpc>
              <a:spcBef>
                <a:spcPct val="0"/>
              </a:spcBef>
              <a:buFont typeface="Wingdings 2" pitchFamily="18" charset="2"/>
              <a:buNone/>
            </a:pPr>
            <a:r>
              <a:rPr lang="en-US" sz="3000" smtClean="0"/>
              <a:t>has God made man.</a:t>
            </a:r>
          </a:p>
          <a:p>
            <a:pPr marL="1143000" lvl="2">
              <a:lnSpc>
                <a:spcPct val="80000"/>
              </a:lnSpc>
              <a:spcBef>
                <a:spcPct val="0"/>
              </a:spcBef>
              <a:buFont typeface="Wingdings 2" pitchFamily="18" charset="2"/>
              <a:buNone/>
            </a:pPr>
            <a:r>
              <a:rPr lang="en-US" sz="3000" smtClean="0"/>
              <a:t> </a:t>
            </a:r>
          </a:p>
          <a:p>
            <a:pPr marL="80963" indent="0">
              <a:lnSpc>
                <a:spcPct val="80000"/>
              </a:lnSpc>
              <a:spcBef>
                <a:spcPct val="0"/>
              </a:spcBef>
              <a:buFont typeface="Wingdings 2" pitchFamily="18" charset="2"/>
              <a:buNone/>
            </a:pPr>
            <a:r>
              <a:rPr lang="en-US" sz="3000" smtClean="0"/>
              <a:t>As for you, be fruitful and increase in number; multiply on the earth and increase upon it." </a:t>
            </a:r>
          </a:p>
          <a:p>
            <a:pPr marL="80963" indent="0" eaLnBrk="1" hangingPunct="1">
              <a:buFont typeface="Wingdings 2" pitchFamily="18" charset="2"/>
              <a:buNone/>
            </a:pPr>
            <a:r>
              <a:rPr lang="en-US" sz="3000" smtClean="0"/>
              <a:t>					Genesis 9:4-7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20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2000"/>
                                        <p:tgtEl>
                                          <p:spTgt spid="3">
                                            <p:txEl>
                                              <p:pRg st="3" end="3"/>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2000"/>
                                        <p:tgtEl>
                                          <p:spTgt spid="3">
                                            <p:txEl>
                                              <p:pRg st="4" end="4"/>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2000"/>
                                        <p:tgtEl>
                                          <p:spTgt spid="3">
                                            <p:txEl>
                                              <p:pRg st="5" end="5"/>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2000"/>
                                        <p:tgtEl>
                                          <p:spTgt spid="3">
                                            <p:txEl>
                                              <p:pRg st="6" end="6"/>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2000"/>
                                        <p:tgtEl>
                                          <p:spTgt spid="3">
                                            <p:txEl>
                                              <p:pRg st="7" end="7"/>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1"/>
          </p:nvPr>
        </p:nvSpPr>
        <p:spPr>
          <a:xfrm>
            <a:off x="1435100" y="228600"/>
            <a:ext cx="7499350" cy="6019800"/>
          </a:xfrm>
        </p:spPr>
        <p:txBody>
          <a:bodyPr/>
          <a:lstStyle/>
          <a:p>
            <a:pPr marL="80963" indent="0" eaLnBrk="1" hangingPunct="1">
              <a:lnSpc>
                <a:spcPct val="90000"/>
              </a:lnSpc>
              <a:buFont typeface="Wingdings 2" pitchFamily="18" charset="2"/>
              <a:buNone/>
            </a:pPr>
            <a:r>
              <a:rPr lang="en-US" smtClean="0"/>
              <a:t>For even the Son of Man did not come to be served, but to serve, and to give his life as a ransom for many." </a:t>
            </a:r>
          </a:p>
          <a:p>
            <a:pPr marL="80963" indent="0" eaLnBrk="1" hangingPunct="1">
              <a:lnSpc>
                <a:spcPct val="90000"/>
              </a:lnSpc>
              <a:buFont typeface="Wingdings 2" pitchFamily="18" charset="2"/>
              <a:buNone/>
            </a:pPr>
            <a:endParaRPr lang="en-US" smtClean="0"/>
          </a:p>
          <a:p>
            <a:pPr marL="80963" indent="0" eaLnBrk="1" hangingPunct="1">
              <a:lnSpc>
                <a:spcPct val="90000"/>
              </a:lnSpc>
              <a:buFont typeface="Wingdings 2" pitchFamily="18" charset="2"/>
              <a:buNone/>
            </a:pPr>
            <a:r>
              <a:rPr lang="en-US" smtClean="0"/>
              <a:t>				 Mark 10:45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4294967295"/>
          </p:nvPr>
        </p:nvSpPr>
        <p:spPr>
          <a:xfrm>
            <a:off x="1435100" y="228600"/>
            <a:ext cx="7499350" cy="6019800"/>
          </a:xfrm>
        </p:spPr>
        <p:txBody>
          <a:bodyPr/>
          <a:lstStyle/>
          <a:p>
            <a:pPr marL="80963" indent="0" eaLnBrk="1" hangingPunct="1">
              <a:lnSpc>
                <a:spcPct val="90000"/>
              </a:lnSpc>
              <a:buFont typeface="Wingdings 2" pitchFamily="18" charset="2"/>
              <a:buNone/>
            </a:pPr>
            <a:r>
              <a:rPr lang="en-US" smtClean="0"/>
              <a:t>But God demonstrates his own love for us in this: While we were still sinners, Christ died for us. </a:t>
            </a:r>
          </a:p>
          <a:p>
            <a:pPr marL="80963" indent="0" eaLnBrk="1" hangingPunct="1">
              <a:lnSpc>
                <a:spcPct val="90000"/>
              </a:lnSpc>
              <a:buFont typeface="Wingdings 2" pitchFamily="18" charset="2"/>
              <a:buNone/>
            </a:pPr>
            <a:endParaRPr lang="en-US" smtClean="0"/>
          </a:p>
          <a:p>
            <a:pPr marL="80963" indent="0" eaLnBrk="1" hangingPunct="1">
              <a:lnSpc>
                <a:spcPct val="90000"/>
              </a:lnSpc>
              <a:buFont typeface="Wingdings 2" pitchFamily="18" charset="2"/>
              <a:buNone/>
            </a:pPr>
            <a:r>
              <a:rPr lang="en-US" smtClean="0"/>
              <a:t>					 Romans 5:8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p:txBody>
          <a:bodyPr/>
          <a:lstStyle/>
          <a:p>
            <a:pPr eaLnBrk="1" fontAlgn="auto" hangingPunct="1">
              <a:spcAft>
                <a:spcPts val="0"/>
              </a:spcAft>
              <a:defRPr/>
            </a:pPr>
            <a:endParaRPr lang="en-US" dirty="0">
              <a:solidFill>
                <a:schemeClr val="tx2">
                  <a:satMod val="130000"/>
                </a:schemeClr>
              </a:solidFill>
            </a:endParaRPr>
          </a:p>
        </p:txBody>
      </p:sp>
      <p:sp>
        <p:nvSpPr>
          <p:cNvPr id="3" name="Content Placeholder 2"/>
          <p:cNvSpPr>
            <a:spLocks noGrp="1"/>
          </p:cNvSpPr>
          <p:nvPr>
            <p:ph idx="4294967295"/>
          </p:nvPr>
        </p:nvSpPr>
        <p:spPr/>
        <p:txBody>
          <a:bodyPr/>
          <a:lstStyle/>
          <a:p>
            <a:pPr eaLnBrk="1" hangingPunct="1">
              <a:lnSpc>
                <a:spcPct val="150000"/>
              </a:lnSpc>
            </a:pPr>
            <a:r>
              <a:rPr lang="en-US" dirty="0" smtClean="0"/>
              <a:t>Life is </a:t>
            </a:r>
            <a:r>
              <a:rPr lang="en-US" u="sng" dirty="0" smtClean="0"/>
              <a:t>sacred</a:t>
            </a:r>
            <a:r>
              <a:rPr lang="en-US" dirty="0" smtClean="0"/>
              <a:t> and </a:t>
            </a:r>
            <a:r>
              <a:rPr lang="en-US" u="sng" dirty="0" smtClean="0"/>
              <a:t>incredibly</a:t>
            </a:r>
            <a:r>
              <a:rPr lang="en-US" dirty="0" smtClean="0"/>
              <a:t> </a:t>
            </a:r>
            <a:r>
              <a:rPr lang="en-US" u="sng" dirty="0" smtClean="0"/>
              <a:t>valuable</a:t>
            </a:r>
            <a:r>
              <a:rPr lang="en-US" dirty="0" smtClean="0"/>
              <a:t>. </a:t>
            </a:r>
          </a:p>
          <a:p>
            <a:pPr eaLnBrk="1" hangingPunct="1">
              <a:lnSpc>
                <a:spcPct val="150000"/>
              </a:lnSpc>
            </a:pPr>
            <a:r>
              <a:rPr lang="en-US" dirty="0" smtClean="0"/>
              <a:t>We are to value </a:t>
            </a:r>
            <a:r>
              <a:rPr lang="en-US" u="sng" dirty="0" smtClean="0"/>
              <a:t>every</a:t>
            </a:r>
            <a:r>
              <a:rPr lang="en-US" dirty="0" smtClean="0"/>
              <a:t> life as </a:t>
            </a:r>
            <a:r>
              <a:rPr lang="en-US" u="sng" dirty="0" smtClean="0"/>
              <a:t>God</a:t>
            </a:r>
            <a:r>
              <a:rPr lang="en-US" dirty="0" smtClean="0"/>
              <a:t> does. </a:t>
            </a:r>
          </a:p>
          <a:p>
            <a:pPr eaLnBrk="1" hangingPunct="1">
              <a:lnSpc>
                <a:spcPct val="150000"/>
              </a:lnSpc>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fontAlgn="auto" hangingPunct="1">
              <a:spcAft>
                <a:spcPts val="0"/>
              </a:spcAft>
              <a:defRPr/>
            </a:pPr>
            <a:endParaRPr lang="en-US">
              <a:solidFill>
                <a:schemeClr val="tx2">
                  <a:satMod val="130000"/>
                </a:schemeClr>
              </a:solidFill>
            </a:endParaRPr>
          </a:p>
        </p:txBody>
      </p:sp>
      <p:sp>
        <p:nvSpPr>
          <p:cNvPr id="3" name="Content Placeholder 2"/>
          <p:cNvSpPr>
            <a:spLocks noGrp="1"/>
          </p:cNvSpPr>
          <p:nvPr>
            <p:ph idx="4294967295"/>
          </p:nvPr>
        </p:nvSpPr>
        <p:spPr>
          <a:xfrm>
            <a:off x="1435100" y="1600200"/>
            <a:ext cx="7499350" cy="4648200"/>
          </a:xfrm>
        </p:spPr>
        <p:txBody>
          <a:bodyPr/>
          <a:lstStyle/>
          <a:p>
            <a:pPr marL="80963" indent="0" eaLnBrk="1" hangingPunct="1">
              <a:lnSpc>
                <a:spcPct val="90000"/>
              </a:lnSpc>
              <a:buFont typeface="Wingdings 2" pitchFamily="18" charset="2"/>
              <a:buNone/>
            </a:pPr>
            <a:r>
              <a:rPr lang="en-US" smtClean="0"/>
              <a:t>“You shall not murder.” </a:t>
            </a:r>
          </a:p>
          <a:p>
            <a:pPr marL="80963" indent="0" eaLnBrk="1" hangingPunct="1">
              <a:lnSpc>
                <a:spcPct val="90000"/>
              </a:lnSpc>
              <a:buFont typeface="Wingdings 2" pitchFamily="18" charset="2"/>
              <a:buNone/>
            </a:pPr>
            <a:endParaRPr lang="en-US" smtClean="0"/>
          </a:p>
          <a:p>
            <a:pPr marL="80963" indent="0" eaLnBrk="1" hangingPunct="1">
              <a:lnSpc>
                <a:spcPct val="90000"/>
              </a:lnSpc>
              <a:buFont typeface="Wingdings 2" pitchFamily="18" charset="2"/>
              <a:buNone/>
            </a:pPr>
            <a:r>
              <a:rPr lang="en-US" smtClean="0"/>
              <a:t>					Exodus 20:13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289</TotalTime>
  <Words>436</Words>
  <Application>Microsoft Office PowerPoint</Application>
  <PresentationFormat>On-screen Show (4:3)</PresentationFormat>
  <Paragraphs>42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Martin</dc:creator>
  <cp:lastModifiedBy>Phil Martin</cp:lastModifiedBy>
  <cp:revision>19</cp:revision>
  <dcterms:created xsi:type="dcterms:W3CDTF">2013-01-05T20:53:16Z</dcterms:created>
  <dcterms:modified xsi:type="dcterms:W3CDTF">2015-01-18T01:30:03Z</dcterms:modified>
</cp:coreProperties>
</file>