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82" r:id="rId9"/>
    <p:sldId id="263" r:id="rId10"/>
    <p:sldId id="264" r:id="rId11"/>
    <p:sldId id="265" r:id="rId12"/>
    <p:sldId id="267" r:id="rId13"/>
    <p:sldId id="266"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2426" y="2895600"/>
            <a:ext cx="4572000" cy="13687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Rectangle 14"/>
          <p:cNvSpPr/>
          <p:nvPr/>
        </p:nvSpPr>
        <p:spPr>
          <a:xfrm>
            <a:off x="0" y="4743451"/>
            <a:ext cx="9144000" cy="21145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0" y="4714875"/>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21"/>
          <p:cNvSpPr>
            <a:spLocks noGrp="1"/>
          </p:cNvSpPr>
          <p:nvPr>
            <p:ph type="dt" sz="half" idx="10"/>
          </p:nvPr>
        </p:nvSpPr>
        <p:spPr/>
        <p:txBody>
          <a:bodyPr/>
          <a:lstStyle/>
          <a:p>
            <a:fld id="{D592DA4D-2474-4070-8094-01DBD87F9613}" type="datetimeFigureOut">
              <a:rPr lang="en-US" smtClean="0"/>
              <a:t>1/11/2015</a:t>
            </a:fld>
            <a:endParaRPr lang="en-US"/>
          </a:p>
        </p:txBody>
      </p:sp>
      <p:sp>
        <p:nvSpPr>
          <p:cNvPr id="23" name="Slide Number Placeholder 22"/>
          <p:cNvSpPr>
            <a:spLocks noGrp="1"/>
          </p:cNvSpPr>
          <p:nvPr>
            <p:ph type="sldNum" sz="quarter" idx="11"/>
          </p:nvPr>
        </p:nvSpPr>
        <p:spPr/>
        <p:txBody>
          <a:bodyPr/>
          <a:lstStyle/>
          <a:p>
            <a:fld id="{CA618F10-D1D9-4092-A0CB-4FDB3B754966}" type="slidenum">
              <a:rPr lang="en-US" smtClean="0"/>
              <a:t>‹#›</a:t>
            </a:fld>
            <a:endParaRPr lang="en-US"/>
          </a:p>
        </p:txBody>
      </p:sp>
      <p:sp>
        <p:nvSpPr>
          <p:cNvPr id="24" name="Footer Placeholder 23"/>
          <p:cNvSpPr>
            <a:spLocks noGrp="1"/>
          </p:cNvSpPr>
          <p:nvPr>
            <p:ph type="ftr" sz="quarter" idx="12"/>
          </p:nvPr>
        </p:nvSpPr>
        <p:spPr/>
        <p:txBody>
          <a:bodyPr/>
          <a:lstStyle/>
          <a:p>
            <a:endParaRPr lang="en-US"/>
          </a:p>
        </p:txBody>
      </p:sp>
      <p:sp>
        <p:nvSpPr>
          <p:cNvPr id="12" name="Title 11"/>
          <p:cNvSpPr>
            <a:spLocks noGrp="1"/>
          </p:cNvSpPr>
          <p:nvPr>
            <p:ph type="title"/>
          </p:nvPr>
        </p:nvSpPr>
        <p:spPr>
          <a:xfrm>
            <a:off x="352426" y="457200"/>
            <a:ext cx="7680960" cy="24383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92DA4D-2474-4070-8094-01DBD87F9613}" type="datetimeFigureOut">
              <a:rPr lang="en-US" smtClean="0"/>
              <a:t>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18F10-D1D9-4092-A0CB-4FDB3B75496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92DA4D-2474-4070-8094-01DBD87F9613}" type="datetimeFigureOut">
              <a:rPr lang="en-US" smtClean="0"/>
              <a:t>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18F10-D1D9-4092-A0CB-4FDB3B75496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30"/>
          <p:cNvSpPr>
            <a:spLocks noGrp="1"/>
          </p:cNvSpPr>
          <p:nvPr>
            <p:ph sz="quarter" idx="13"/>
          </p:nvPr>
        </p:nvSpPr>
        <p:spPr>
          <a:xfrm>
            <a:off x="352426" y="1463040"/>
            <a:ext cx="768096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Date Placeholder 11"/>
          <p:cNvSpPr>
            <a:spLocks noGrp="1"/>
          </p:cNvSpPr>
          <p:nvPr>
            <p:ph type="dt" sz="half" idx="14"/>
          </p:nvPr>
        </p:nvSpPr>
        <p:spPr/>
        <p:txBody>
          <a:bodyPr/>
          <a:lstStyle/>
          <a:p>
            <a:fld id="{D592DA4D-2474-4070-8094-01DBD87F9613}" type="datetimeFigureOut">
              <a:rPr lang="en-US" smtClean="0"/>
              <a:t>1/11/2015</a:t>
            </a:fld>
            <a:endParaRPr lang="en-US"/>
          </a:p>
        </p:txBody>
      </p:sp>
      <p:sp>
        <p:nvSpPr>
          <p:cNvPr id="19" name="Slide Number Placeholder 18"/>
          <p:cNvSpPr>
            <a:spLocks noGrp="1"/>
          </p:cNvSpPr>
          <p:nvPr>
            <p:ph type="sldNum" sz="quarter" idx="15"/>
          </p:nvPr>
        </p:nvSpPr>
        <p:spPr/>
        <p:txBody>
          <a:bodyPr/>
          <a:lstStyle/>
          <a:p>
            <a:fld id="{CA618F10-D1D9-4092-A0CB-4FDB3B754966}" type="slidenum">
              <a:rPr lang="en-US" smtClean="0"/>
              <a:t>‹#›</a:t>
            </a:fld>
            <a:endParaRPr lang="en-US"/>
          </a:p>
        </p:txBody>
      </p:sp>
      <p:sp>
        <p:nvSpPr>
          <p:cNvPr id="21" name="Footer Placeholder 20"/>
          <p:cNvSpPr>
            <a:spLocks noGrp="1"/>
          </p:cNvSpPr>
          <p:nvPr>
            <p:ph type="ftr" sz="quarter" idx="16"/>
          </p:nvPr>
        </p:nvSpPr>
        <p:spPr/>
        <p:txBody>
          <a:bodyPr/>
          <a:lstStyle/>
          <a:p>
            <a:endParaRPr lang="en-US"/>
          </a:p>
        </p:txBody>
      </p:sp>
      <p:sp>
        <p:nvSpPr>
          <p:cNvPr id="8" name="Title 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p:cNvSpPr>
            <a:spLocks noGrp="1"/>
          </p:cNvSpPr>
          <p:nvPr>
            <p:ph type="subTitle" idx="1"/>
          </p:nvPr>
        </p:nvSpPr>
        <p:spPr>
          <a:xfrm>
            <a:off x="352426" y="4003302"/>
            <a:ext cx="4572000" cy="11782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Date Placeholder 15"/>
          <p:cNvSpPr>
            <a:spLocks noGrp="1"/>
          </p:cNvSpPr>
          <p:nvPr>
            <p:ph type="dt" sz="half" idx="10"/>
          </p:nvPr>
        </p:nvSpPr>
        <p:spPr/>
        <p:txBody>
          <a:bodyPr/>
          <a:lstStyle/>
          <a:p>
            <a:fld id="{D592DA4D-2474-4070-8094-01DBD87F9613}" type="datetimeFigureOut">
              <a:rPr lang="en-US" smtClean="0"/>
              <a:t>1/11/2015</a:t>
            </a:fld>
            <a:endParaRPr lang="en-US"/>
          </a:p>
        </p:txBody>
      </p:sp>
      <p:sp>
        <p:nvSpPr>
          <p:cNvPr id="20" name="Slide Number Placeholder 19"/>
          <p:cNvSpPr>
            <a:spLocks noGrp="1"/>
          </p:cNvSpPr>
          <p:nvPr>
            <p:ph type="sldNum" sz="quarter" idx="11"/>
          </p:nvPr>
        </p:nvSpPr>
        <p:spPr/>
        <p:txBody>
          <a:bodyPr/>
          <a:lstStyle/>
          <a:p>
            <a:fld id="{CA618F10-D1D9-4092-A0CB-4FDB3B754966}" type="slidenum">
              <a:rPr lang="en-US" smtClean="0"/>
              <a:t>‹#›</a:t>
            </a:fld>
            <a:endParaRPr lang="en-US"/>
          </a:p>
        </p:txBody>
      </p:sp>
      <p:sp>
        <p:nvSpPr>
          <p:cNvPr id="21" name="Footer Placeholder 20"/>
          <p:cNvSpPr>
            <a:spLocks noGrp="1"/>
          </p:cNvSpPr>
          <p:nvPr>
            <p:ph type="ftr" sz="quarter" idx="12"/>
          </p:nvPr>
        </p:nvSpPr>
        <p:spPr/>
        <p:txBody>
          <a:bodyPr/>
          <a:lstStyle/>
          <a:p>
            <a:endParaRPr lang="en-US"/>
          </a:p>
        </p:txBody>
      </p:sp>
      <p:sp>
        <p:nvSpPr>
          <p:cNvPr id="13" name="Rectangle 12"/>
          <p:cNvSpPr/>
          <p:nvPr/>
        </p:nvSpPr>
        <p:spPr>
          <a:xfrm>
            <a:off x="0" y="0"/>
            <a:ext cx="9144000" cy="18288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4439" y="182880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354366" y="1990078"/>
            <a:ext cx="8439912" cy="1984248"/>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marL="0" marR="0" lvl="0" indent="0" algn="l" defTabSz="914400" rtl="0" eaLnBrk="1" fontAlgn="auto" latinLnBrk="0" hangingPunct="1">
              <a:lnSpc>
                <a:spcPct val="100000"/>
              </a:lnSpc>
              <a:spcBef>
                <a:spcPts val="400"/>
              </a:spcBef>
              <a:spcAft>
                <a:spcPts val="0"/>
              </a:spcAft>
              <a:buClrTx/>
              <a:buSzTx/>
              <a:buFontTx/>
              <a:buNone/>
              <a:tabLst/>
              <a:defRPr/>
            </a:pPr>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11"/>
          <p:cNvSpPr>
            <a:spLocks noGrp="1"/>
          </p:cNvSpPr>
          <p:nvPr>
            <p:ph sz="quarter" idx="14"/>
          </p:nvPr>
        </p:nvSpPr>
        <p:spPr>
          <a:xfrm>
            <a:off x="4901184"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Content Placeholder 30"/>
          <p:cNvSpPr>
            <a:spLocks noGrp="1"/>
          </p:cNvSpPr>
          <p:nvPr>
            <p:ph sz="quarter" idx="13"/>
          </p:nvPr>
        </p:nvSpPr>
        <p:spPr>
          <a:xfrm>
            <a:off x="352426"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7" name="Title 26"/>
          <p:cNvSpPr>
            <a:spLocks noGrp="1"/>
          </p:cNvSpPr>
          <p:nvPr>
            <p:ph type="title"/>
          </p:nvPr>
        </p:nvSpPr>
        <p:spPr/>
        <p:txBody>
          <a:bodyPr/>
          <a:lstStyle/>
          <a:p>
            <a:r>
              <a:rPr lang="en-US" smtClean="0"/>
              <a:t>Click to edit Master title style</a:t>
            </a:r>
            <a:endParaRPr lang="en-US" dirty="0"/>
          </a:p>
        </p:txBody>
      </p:sp>
      <p:sp>
        <p:nvSpPr>
          <p:cNvPr id="20" name="Date Placeholder 19"/>
          <p:cNvSpPr>
            <a:spLocks noGrp="1"/>
          </p:cNvSpPr>
          <p:nvPr>
            <p:ph type="dt" sz="half" idx="15"/>
          </p:nvPr>
        </p:nvSpPr>
        <p:spPr/>
        <p:txBody>
          <a:bodyPr/>
          <a:lstStyle/>
          <a:p>
            <a:fld id="{D592DA4D-2474-4070-8094-01DBD87F9613}" type="datetimeFigureOut">
              <a:rPr lang="en-US" smtClean="0"/>
              <a:t>1/11/2015</a:t>
            </a:fld>
            <a:endParaRPr lang="en-US"/>
          </a:p>
        </p:txBody>
      </p:sp>
      <p:sp>
        <p:nvSpPr>
          <p:cNvPr id="25" name="Slide Number Placeholder 24"/>
          <p:cNvSpPr>
            <a:spLocks noGrp="1"/>
          </p:cNvSpPr>
          <p:nvPr>
            <p:ph type="sldNum" sz="quarter" idx="16"/>
          </p:nvPr>
        </p:nvSpPr>
        <p:spPr/>
        <p:txBody>
          <a:bodyPr/>
          <a:lstStyle/>
          <a:p>
            <a:fld id="{CA618F10-D1D9-4092-A0CB-4FDB3B754966}" type="slidenum">
              <a:rPr lang="en-US" smtClean="0"/>
              <a:t>‹#›</a:t>
            </a:fld>
            <a:endParaRPr lang="en-US"/>
          </a:p>
        </p:txBody>
      </p:sp>
      <p:sp>
        <p:nvSpPr>
          <p:cNvPr id="26" name="Footer Placeholder 25"/>
          <p:cNvSpPr>
            <a:spLocks noGrp="1"/>
          </p:cNvSpPr>
          <p:nvPr>
            <p:ph type="ftr" sz="quarter" idx="17"/>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3"/>
          <p:cNvSpPr>
            <a:spLocks noGrp="1"/>
          </p:cNvSpPr>
          <p:nvPr>
            <p:ph type="body" sz="half" idx="2"/>
          </p:nvPr>
        </p:nvSpPr>
        <p:spPr>
          <a:xfrm>
            <a:off x="352426"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9" name="Text Placeholder 3"/>
          <p:cNvSpPr>
            <a:spLocks noGrp="1"/>
          </p:cNvSpPr>
          <p:nvPr>
            <p:ph type="body" sz="half" idx="15"/>
          </p:nvPr>
        </p:nvSpPr>
        <p:spPr>
          <a:xfrm>
            <a:off x="4900613"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Content Placeholder 11"/>
          <p:cNvSpPr>
            <a:spLocks noGrp="1"/>
          </p:cNvSpPr>
          <p:nvPr>
            <p:ph sz="quarter" idx="14"/>
          </p:nvPr>
        </p:nvSpPr>
        <p:spPr>
          <a:xfrm>
            <a:off x="4900613"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Content Placeholder 30"/>
          <p:cNvSpPr>
            <a:spLocks noGrp="1"/>
          </p:cNvSpPr>
          <p:nvPr>
            <p:ph sz="quarter" idx="13"/>
          </p:nvPr>
        </p:nvSpPr>
        <p:spPr>
          <a:xfrm>
            <a:off x="352426"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0" name="Title 29"/>
          <p:cNvSpPr>
            <a:spLocks noGrp="1"/>
          </p:cNvSpPr>
          <p:nvPr>
            <p:ph type="title"/>
          </p:nvPr>
        </p:nvSpPr>
        <p:spPr/>
        <p:txBody>
          <a:bodyPr/>
          <a:lstStyle/>
          <a:p>
            <a:r>
              <a:rPr lang="en-US" smtClean="0"/>
              <a:t>Click to edit Master title style</a:t>
            </a:r>
            <a:endParaRPr lang="en-US"/>
          </a:p>
        </p:txBody>
      </p:sp>
      <p:sp>
        <p:nvSpPr>
          <p:cNvPr id="20" name="Date Placeholder 19"/>
          <p:cNvSpPr>
            <a:spLocks noGrp="1"/>
          </p:cNvSpPr>
          <p:nvPr>
            <p:ph type="dt" sz="half" idx="16"/>
          </p:nvPr>
        </p:nvSpPr>
        <p:spPr/>
        <p:txBody>
          <a:bodyPr/>
          <a:lstStyle/>
          <a:p>
            <a:fld id="{D592DA4D-2474-4070-8094-01DBD87F9613}" type="datetimeFigureOut">
              <a:rPr lang="en-US" smtClean="0"/>
              <a:t>1/11/2015</a:t>
            </a:fld>
            <a:endParaRPr lang="en-US"/>
          </a:p>
        </p:txBody>
      </p:sp>
      <p:sp>
        <p:nvSpPr>
          <p:cNvPr id="24" name="Slide Number Placeholder 23"/>
          <p:cNvSpPr>
            <a:spLocks noGrp="1"/>
          </p:cNvSpPr>
          <p:nvPr>
            <p:ph type="sldNum" sz="quarter" idx="17"/>
          </p:nvPr>
        </p:nvSpPr>
        <p:spPr/>
        <p:txBody>
          <a:bodyPr/>
          <a:lstStyle/>
          <a:p>
            <a:fld id="{CA618F10-D1D9-4092-A0CB-4FDB3B754966}" type="slidenum">
              <a:rPr lang="en-US" smtClean="0"/>
              <a:t>‹#›</a:t>
            </a:fld>
            <a:endParaRPr lang="en-US"/>
          </a:p>
        </p:txBody>
      </p:sp>
      <p:sp>
        <p:nvSpPr>
          <p:cNvPr id="29" name="Footer Placeholder 28"/>
          <p:cNvSpPr>
            <a:spLocks noGrp="1"/>
          </p:cNvSpPr>
          <p:nvPr>
            <p:ph type="ftr" sz="quarter" idx="18"/>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10"/>
          <p:cNvSpPr>
            <a:spLocks noGrp="1"/>
          </p:cNvSpPr>
          <p:nvPr>
            <p:ph type="dt" sz="half" idx="10"/>
          </p:nvPr>
        </p:nvSpPr>
        <p:spPr/>
        <p:txBody>
          <a:bodyPr/>
          <a:lstStyle/>
          <a:p>
            <a:fld id="{D592DA4D-2474-4070-8094-01DBD87F9613}" type="datetimeFigureOut">
              <a:rPr lang="en-US" smtClean="0"/>
              <a:t>1/11/2015</a:t>
            </a:fld>
            <a:endParaRPr lang="en-US"/>
          </a:p>
        </p:txBody>
      </p:sp>
      <p:sp>
        <p:nvSpPr>
          <p:cNvPr id="14" name="Slide Number Placeholder 13"/>
          <p:cNvSpPr>
            <a:spLocks noGrp="1"/>
          </p:cNvSpPr>
          <p:nvPr>
            <p:ph type="sldNum" sz="quarter" idx="11"/>
          </p:nvPr>
        </p:nvSpPr>
        <p:spPr/>
        <p:txBody>
          <a:bodyPr/>
          <a:lstStyle/>
          <a:p>
            <a:fld id="{CA618F10-D1D9-4092-A0CB-4FDB3B754966}" type="slidenum">
              <a:rPr lang="en-US" smtClean="0"/>
              <a:t>‹#›</a:t>
            </a:fld>
            <a:endParaRPr lang="en-US"/>
          </a:p>
        </p:txBody>
      </p:sp>
      <p:sp>
        <p:nvSpPr>
          <p:cNvPr id="18" name="Footer Placeholder 17"/>
          <p:cNvSpPr>
            <a:spLocks noGrp="1"/>
          </p:cNvSpPr>
          <p:nvPr>
            <p:ph type="ftr" sz="quarter" idx="12"/>
          </p:nvPr>
        </p:nvSpPr>
        <p:spPr/>
        <p:txBody>
          <a:bodyPr/>
          <a:lstStyle/>
          <a:p>
            <a:endParaRPr lang="en-US"/>
          </a:p>
        </p:txBody>
      </p:sp>
      <p:sp>
        <p:nvSpPr>
          <p:cNvPr id="15" name="Title 1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D592DA4D-2474-4070-8094-01DBD87F9613}" type="datetimeFigureOut">
              <a:rPr lang="en-US" smtClean="0"/>
              <a:t>1/11/2015</a:t>
            </a:fld>
            <a:endParaRPr lang="en-US"/>
          </a:p>
        </p:txBody>
      </p:sp>
      <p:sp>
        <p:nvSpPr>
          <p:cNvPr id="12" name="Slide Number Placeholder 11"/>
          <p:cNvSpPr>
            <a:spLocks noGrp="1"/>
          </p:cNvSpPr>
          <p:nvPr>
            <p:ph type="sldNum" sz="quarter" idx="11"/>
          </p:nvPr>
        </p:nvSpPr>
        <p:spPr/>
        <p:txBody>
          <a:bodyPr/>
          <a:lstStyle/>
          <a:p>
            <a:fld id="{CA618F10-D1D9-4092-A0CB-4FDB3B754966}" type="slidenum">
              <a:rPr lang="en-US" smtClean="0"/>
              <a:t>‹#›</a:t>
            </a:fld>
            <a:endParaRPr lang="en-US"/>
          </a:p>
        </p:txBody>
      </p:sp>
      <p:sp>
        <p:nvSpPr>
          <p:cNvPr id="13" name="Footer Placeholder 12"/>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en-US" smtClean="0"/>
              <a:t>Click to edit Master title style</a:t>
            </a:r>
            <a:endParaRPr lang="en-US"/>
          </a:p>
        </p:txBody>
      </p:sp>
      <p:sp>
        <p:nvSpPr>
          <p:cNvPr id="11" name="Text Placeholder 3"/>
          <p:cNvSpPr>
            <a:spLocks noGrp="1"/>
          </p:cNvSpPr>
          <p:nvPr>
            <p:ph type="body" sz="half" idx="2"/>
          </p:nvPr>
        </p:nvSpPr>
        <p:spPr>
          <a:xfrm>
            <a:off x="352426" y="1463040"/>
            <a:ext cx="3381375" cy="3967162"/>
          </a:xfrm>
        </p:spPr>
        <p:txBody>
          <a:bodyPr>
            <a:normAutofit/>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Content Placeholder 11"/>
          <p:cNvSpPr>
            <a:spLocks noGrp="1"/>
          </p:cNvSpPr>
          <p:nvPr>
            <p:ph sz="quarter" idx="14"/>
          </p:nvPr>
        </p:nvSpPr>
        <p:spPr>
          <a:xfrm>
            <a:off x="4105275" y="1463040"/>
            <a:ext cx="4681538" cy="396849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Date Placeholder 12"/>
          <p:cNvSpPr>
            <a:spLocks noGrp="1"/>
          </p:cNvSpPr>
          <p:nvPr>
            <p:ph type="dt" sz="half" idx="15"/>
          </p:nvPr>
        </p:nvSpPr>
        <p:spPr/>
        <p:txBody>
          <a:bodyPr/>
          <a:lstStyle/>
          <a:p>
            <a:fld id="{D592DA4D-2474-4070-8094-01DBD87F9613}" type="datetimeFigureOut">
              <a:rPr lang="en-US" smtClean="0"/>
              <a:t>1/11/2015</a:t>
            </a:fld>
            <a:endParaRPr lang="en-US"/>
          </a:p>
        </p:txBody>
      </p:sp>
      <p:sp>
        <p:nvSpPr>
          <p:cNvPr id="18" name="Slide Number Placeholder 17"/>
          <p:cNvSpPr>
            <a:spLocks noGrp="1"/>
          </p:cNvSpPr>
          <p:nvPr>
            <p:ph type="sldNum" sz="quarter" idx="16"/>
          </p:nvPr>
        </p:nvSpPr>
        <p:spPr/>
        <p:txBody>
          <a:bodyPr/>
          <a:lstStyle/>
          <a:p>
            <a:fld id="{CA618F10-D1D9-4092-A0CB-4FDB3B754966}" type="slidenum">
              <a:rPr lang="en-US" smtClean="0"/>
              <a:t>‹#›</a:t>
            </a:fld>
            <a:endParaRPr lang="en-US"/>
          </a:p>
        </p:txBody>
      </p:sp>
      <p:sp>
        <p:nvSpPr>
          <p:cNvPr id="20" name="Footer Placeholder 19"/>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229224" y="0"/>
            <a:ext cx="3914775" cy="565785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352426" y="1600199"/>
            <a:ext cx="4572000" cy="3593237"/>
          </a:xfrm>
        </p:spPr>
        <p:txBody>
          <a:bodyPr>
            <a:normAutofit/>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n-US" smtClean="0"/>
              <a:t>Click to edit Master text styles</a:t>
            </a:r>
          </a:p>
        </p:txBody>
      </p:sp>
      <p:sp>
        <p:nvSpPr>
          <p:cNvPr id="11" name="Rectangle 10"/>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Placeholder 1"/>
          <p:cNvSpPr>
            <a:spLocks noGrp="1"/>
          </p:cNvSpPr>
          <p:nvPr>
            <p:ph type="title"/>
          </p:nvPr>
        </p:nvSpPr>
        <p:spPr>
          <a:xfrm>
            <a:off x="352425" y="275208"/>
            <a:ext cx="4572000" cy="1324992"/>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3" name="Date Placeholder 12"/>
          <p:cNvSpPr>
            <a:spLocks noGrp="1"/>
          </p:cNvSpPr>
          <p:nvPr>
            <p:ph type="dt" sz="half" idx="14"/>
          </p:nvPr>
        </p:nvSpPr>
        <p:spPr/>
        <p:txBody>
          <a:bodyPr/>
          <a:lstStyle/>
          <a:p>
            <a:fld id="{D592DA4D-2474-4070-8094-01DBD87F9613}" type="datetimeFigureOut">
              <a:rPr lang="en-US" smtClean="0"/>
              <a:t>1/11/2015</a:t>
            </a:fld>
            <a:endParaRPr lang="en-US"/>
          </a:p>
        </p:txBody>
      </p:sp>
      <p:sp>
        <p:nvSpPr>
          <p:cNvPr id="20" name="Slide Number Placeholder 19"/>
          <p:cNvSpPr>
            <a:spLocks noGrp="1"/>
          </p:cNvSpPr>
          <p:nvPr>
            <p:ph type="sldNum" sz="quarter" idx="15"/>
          </p:nvPr>
        </p:nvSpPr>
        <p:spPr/>
        <p:txBody>
          <a:bodyPr/>
          <a:lstStyle/>
          <a:p>
            <a:fld id="{CA618F10-D1D9-4092-A0CB-4FDB3B754966}" type="slidenum">
              <a:rPr lang="en-US" smtClean="0"/>
              <a:t>‹#›</a:t>
            </a:fld>
            <a:endParaRPr lang="en-US"/>
          </a:p>
        </p:txBody>
      </p:sp>
      <p:sp>
        <p:nvSpPr>
          <p:cNvPr id="21" name="Footer Placeholder 20"/>
          <p:cNvSpPr>
            <a:spLocks noGrp="1"/>
          </p:cNvSpPr>
          <p:nvPr>
            <p:ph type="ftr" sz="quarter" idx="16"/>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426" y="228600"/>
            <a:ext cx="768096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52426" y="1463040"/>
            <a:ext cx="7680960"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52426" y="6543676"/>
            <a:ext cx="1466850" cy="247650"/>
          </a:xfrm>
          <a:prstGeom prst="rect">
            <a:avLst/>
          </a:prstGeom>
        </p:spPr>
        <p:txBody>
          <a:bodyPr vert="horz" lIns="91440" tIns="45720" rIns="91440" bIns="45720" rtlCol="0" anchor="ctr">
            <a:normAutofit/>
          </a:bodyPr>
          <a:lstStyle>
            <a:lvl1pPr algn="l">
              <a:defRPr sz="1000" b="1">
                <a:solidFill>
                  <a:schemeClr val="tx1">
                    <a:alpha val="65000"/>
                  </a:schemeClr>
                </a:solidFill>
              </a:defRPr>
            </a:lvl1pPr>
          </a:lstStyle>
          <a:p>
            <a:fld id="{D592DA4D-2474-4070-8094-01DBD87F9613}" type="datetimeFigureOut">
              <a:rPr lang="en-US" smtClean="0"/>
              <a:t>1/11/2015</a:t>
            </a:fld>
            <a:endParaRPr lang="en-US"/>
          </a:p>
        </p:txBody>
      </p:sp>
      <p:sp>
        <p:nvSpPr>
          <p:cNvPr id="5" name="Footer Placeholder 4"/>
          <p:cNvSpPr>
            <a:spLocks noGrp="1"/>
          </p:cNvSpPr>
          <p:nvPr>
            <p:ph type="ftr" sz="quarter" idx="3"/>
          </p:nvPr>
        </p:nvSpPr>
        <p:spPr>
          <a:xfrm>
            <a:off x="1809749" y="6543676"/>
            <a:ext cx="4086225" cy="247650"/>
          </a:xfrm>
          <a:prstGeom prst="rect">
            <a:avLst/>
          </a:prstGeom>
        </p:spPr>
        <p:txBody>
          <a:bodyPr vert="horz" lIns="91440" tIns="45720" rIns="91440" bIns="45720" rtlCol="0" anchor="ctr">
            <a:normAutofit/>
          </a:bodyPr>
          <a:lstStyle>
            <a:lvl1pPr algn="l">
              <a:defRPr sz="1000" b="1" i="1">
                <a:solidFill>
                  <a:schemeClr val="tx1">
                    <a:alpha val="65000"/>
                  </a:schemeClr>
                </a:solidFill>
              </a:defRPr>
            </a:lvl1pPr>
          </a:lstStyle>
          <a:p>
            <a:endParaRPr lang="en-US"/>
          </a:p>
        </p:txBody>
      </p:sp>
      <p:sp>
        <p:nvSpPr>
          <p:cNvPr id="6" name="Slide Number Placeholder 5"/>
          <p:cNvSpPr>
            <a:spLocks noGrp="1"/>
          </p:cNvSpPr>
          <p:nvPr>
            <p:ph type="sldNum" sz="quarter" idx="4"/>
          </p:nvPr>
        </p:nvSpPr>
        <p:spPr>
          <a:xfrm>
            <a:off x="7886700" y="6543676"/>
            <a:ext cx="876300" cy="247650"/>
          </a:xfrm>
          <a:prstGeom prst="rect">
            <a:avLst/>
          </a:prstGeom>
        </p:spPr>
        <p:txBody>
          <a:bodyPr vert="horz" lIns="91440" tIns="45720" rIns="91440" bIns="45720" rtlCol="0" anchor="ctr">
            <a:normAutofit/>
          </a:bodyPr>
          <a:lstStyle>
            <a:lvl1pPr algn="r">
              <a:defRPr sz="1000" b="1">
                <a:solidFill>
                  <a:schemeClr val="tx1">
                    <a:alpha val="65000"/>
                  </a:schemeClr>
                </a:solidFill>
              </a:defRPr>
            </a:lvl1pPr>
          </a:lstStyle>
          <a:p>
            <a:fld id="{CA618F10-D1D9-4092-A0CB-4FDB3B75496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p:titleStyle>
    <p:bodyStyle>
      <a:lvl1pPr marL="0" indent="0" algn="l" defTabSz="914400" rtl="0" eaLnBrk="1" latinLnBrk="0" hangingPunct="1">
        <a:spcBef>
          <a:spcPts val="1200"/>
        </a:spcBef>
        <a:spcAft>
          <a:spcPts val="0"/>
        </a:spcAft>
        <a:buClr>
          <a:schemeClr val="accent5"/>
        </a:buClr>
        <a:buFont typeface="Arial" pitchFamily="34" charset="0"/>
        <a:buNone/>
        <a:defRPr sz="1800" b="0" i="0" kern="1200" cap="none" spc="30" baseline="0">
          <a:solidFill>
            <a:schemeClr val="tx1"/>
          </a:solidFill>
          <a:latin typeface="+mn-lt"/>
          <a:ea typeface="+mn-ea"/>
          <a:cs typeface="Tahoma" pitchFamily="34" charset="0"/>
        </a:defRPr>
      </a:lvl1pPr>
      <a:lvl2pPr marL="171450" indent="-17145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2pPr>
      <a:lvl3pPr marL="344488" indent="-16510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3pPr>
      <a:lvl4pPr marL="517525" indent="-169863"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4pPr>
      <a:lvl5pPr marL="688975" indent="-173038"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title"/>
          </p:nvPr>
        </p:nvSpPr>
        <p:spPr/>
        <p:txBody>
          <a:bodyPr/>
          <a:lstStyle/>
          <a:p>
            <a:r>
              <a:rPr lang="en-US" dirty="0"/>
              <a:t>The Fear of God</a:t>
            </a:r>
          </a:p>
        </p:txBody>
      </p:sp>
    </p:spTree>
    <p:extLst>
      <p:ext uri="{BB962C8B-B14F-4D97-AF65-F5344CB8AC3E}">
        <p14:creationId xmlns:p14="http://schemas.microsoft.com/office/powerpoint/2010/main" val="26277084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sz="3600" baseline="30000" dirty="0"/>
              <a:t>18 </a:t>
            </a:r>
            <a:r>
              <a:rPr lang="en-US" sz="3600" dirty="0"/>
              <a:t>When you were weary and worn out, they met you on your journey and cut off all who were lagging behind; they had no fear of God.  </a:t>
            </a:r>
            <a:endParaRPr lang="en-US" sz="3600" dirty="0" smtClean="0"/>
          </a:p>
          <a:p>
            <a:r>
              <a:rPr lang="en-US" sz="3600" dirty="0"/>
              <a:t>	</a:t>
            </a:r>
            <a:r>
              <a:rPr lang="en-US" sz="3600" dirty="0" smtClean="0"/>
              <a:t>			Deuteronomy </a:t>
            </a:r>
            <a:r>
              <a:rPr lang="en-US" sz="3600" dirty="0"/>
              <a:t>25:18</a:t>
            </a: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385416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52426" y="609600"/>
            <a:ext cx="7680960" cy="5577840"/>
          </a:xfrm>
        </p:spPr>
        <p:txBody>
          <a:bodyPr>
            <a:noAutofit/>
          </a:bodyPr>
          <a:lstStyle/>
          <a:p>
            <a:pPr marL="6350" lvl="1" indent="0" algn="ctr">
              <a:buNone/>
            </a:pPr>
            <a:r>
              <a:rPr lang="en-US" sz="2800" dirty="0"/>
              <a:t>The God of Israel spoke, </a:t>
            </a:r>
          </a:p>
          <a:p>
            <a:pPr algn="ctr"/>
            <a:r>
              <a:rPr lang="en-US" sz="2800" dirty="0"/>
              <a:t>the Rock of Israel said to me: </a:t>
            </a:r>
          </a:p>
          <a:p>
            <a:pPr algn="ctr"/>
            <a:r>
              <a:rPr lang="en-US" sz="2800" dirty="0"/>
              <a:t>‘When one rules over men in righteousness, </a:t>
            </a:r>
          </a:p>
          <a:p>
            <a:pPr algn="ctr"/>
            <a:r>
              <a:rPr lang="en-US" sz="2800" dirty="0"/>
              <a:t>when he rules in the fear of God, </a:t>
            </a:r>
          </a:p>
          <a:p>
            <a:pPr algn="ctr"/>
            <a:r>
              <a:rPr lang="en-US" sz="2800" baseline="30000" dirty="0"/>
              <a:t>4</a:t>
            </a:r>
            <a:r>
              <a:rPr lang="en-US" sz="2800" dirty="0"/>
              <a:t>	he is like the light of morning at sunrise </a:t>
            </a:r>
          </a:p>
          <a:p>
            <a:pPr algn="ctr"/>
            <a:r>
              <a:rPr lang="en-US" sz="2800" dirty="0"/>
              <a:t>on a cloudless morning, </a:t>
            </a:r>
          </a:p>
          <a:p>
            <a:pPr algn="ctr"/>
            <a:r>
              <a:rPr lang="en-US" sz="2800" dirty="0"/>
              <a:t>like the brightness after rain </a:t>
            </a:r>
          </a:p>
          <a:p>
            <a:pPr algn="ctr"/>
            <a:r>
              <a:rPr lang="en-US" sz="2800" dirty="0"/>
              <a:t>that brings the grass from the earth.’  </a:t>
            </a:r>
          </a:p>
          <a:p>
            <a:pPr algn="ctr"/>
            <a:r>
              <a:rPr lang="en-US" sz="2800" dirty="0" smtClean="0"/>
              <a:t>					2 </a:t>
            </a:r>
            <a:r>
              <a:rPr lang="en-US" sz="2800" dirty="0"/>
              <a:t>Samuel 23:3-4</a:t>
            </a: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831831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anim calcmode="lin" valueType="num">
                                      <p:cBhvr additive="base">
                                        <p:cTn id="3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anim calcmode="lin" valueType="num">
                                      <p:cBhvr additive="base">
                                        <p:cTn id="3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pPr marL="285750" indent="-285750">
              <a:spcBef>
                <a:spcPts val="2400"/>
              </a:spcBef>
              <a:buFont typeface="Courier New" panose="02070309020205020404" pitchFamily="49" charset="0"/>
              <a:buChar char="o"/>
            </a:pPr>
            <a:r>
              <a:rPr lang="en-US" sz="3600" dirty="0"/>
              <a:t>It prevents </a:t>
            </a:r>
            <a:r>
              <a:rPr lang="en-US" sz="3600" u="sng" dirty="0"/>
              <a:t>moral</a:t>
            </a:r>
            <a:r>
              <a:rPr lang="en-US" sz="3600" dirty="0"/>
              <a:t> </a:t>
            </a:r>
            <a:r>
              <a:rPr lang="en-US" sz="3600" u="sng" dirty="0"/>
              <a:t>chaos</a:t>
            </a:r>
            <a:r>
              <a:rPr lang="en-US" sz="3600" dirty="0" smtClean="0"/>
              <a:t>.</a:t>
            </a:r>
          </a:p>
          <a:p>
            <a:pPr marL="285750" indent="-285750">
              <a:spcBef>
                <a:spcPts val="2400"/>
              </a:spcBef>
              <a:buFont typeface="Courier New" panose="02070309020205020404" pitchFamily="49" charset="0"/>
              <a:buChar char="o"/>
            </a:pPr>
            <a:r>
              <a:rPr lang="en-US" sz="3600" dirty="0"/>
              <a:t>It </a:t>
            </a:r>
            <a:r>
              <a:rPr lang="en-US" sz="3600" u="sng" dirty="0"/>
              <a:t>keeps</a:t>
            </a:r>
            <a:r>
              <a:rPr lang="en-US" sz="3600" dirty="0"/>
              <a:t> us from </a:t>
            </a:r>
            <a:r>
              <a:rPr lang="en-US" sz="3600" u="sng" dirty="0"/>
              <a:t>sinning</a:t>
            </a:r>
            <a:r>
              <a:rPr lang="en-US" sz="3600" dirty="0" smtClean="0"/>
              <a:t>.</a:t>
            </a:r>
          </a:p>
        </p:txBody>
      </p:sp>
      <p:sp>
        <p:nvSpPr>
          <p:cNvPr id="3" name="Title 2"/>
          <p:cNvSpPr>
            <a:spLocks noGrp="1"/>
          </p:cNvSpPr>
          <p:nvPr>
            <p:ph type="title"/>
          </p:nvPr>
        </p:nvSpPr>
        <p:spPr/>
        <p:txBody>
          <a:bodyPr>
            <a:normAutofit fontScale="90000"/>
          </a:bodyPr>
          <a:lstStyle/>
          <a:p>
            <a:r>
              <a:rPr lang="en-US" dirty="0"/>
              <a:t>What are the </a:t>
            </a:r>
            <a:r>
              <a:rPr lang="en-US" u="sng" dirty="0"/>
              <a:t>benefits</a:t>
            </a:r>
            <a:r>
              <a:rPr lang="en-US" dirty="0"/>
              <a:t> of fearing God?</a:t>
            </a:r>
          </a:p>
        </p:txBody>
      </p:sp>
    </p:spTree>
    <p:extLst>
      <p:ext uri="{BB962C8B-B14F-4D97-AF65-F5344CB8AC3E}">
        <p14:creationId xmlns:p14="http://schemas.microsoft.com/office/powerpoint/2010/main" val="963610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3600" baseline="30000" dirty="0"/>
              <a:t>20 </a:t>
            </a:r>
            <a:r>
              <a:rPr lang="en-US" sz="3600" dirty="0"/>
              <a:t>Moses said to the people, “Do not be afraid. God has come to test you, so that the fear of God will be with you to keep you from sinning.”  </a:t>
            </a:r>
            <a:endParaRPr lang="en-US" sz="3600" dirty="0" smtClean="0"/>
          </a:p>
          <a:p>
            <a:r>
              <a:rPr lang="en-US" sz="3600" dirty="0"/>
              <a:t>	</a:t>
            </a:r>
            <a:r>
              <a:rPr lang="en-US" sz="3600" dirty="0" smtClean="0"/>
              <a:t>				Exodus </a:t>
            </a:r>
            <a:r>
              <a:rPr lang="en-US" sz="3600" dirty="0"/>
              <a:t>20:20</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476380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3600" dirty="0"/>
              <a:t>He did what was right in the eyes of the </a:t>
            </a:r>
            <a:r>
              <a:rPr lang="en-US" sz="3600" cap="small" dirty="0"/>
              <a:t>Lord</a:t>
            </a:r>
            <a:r>
              <a:rPr lang="en-US" sz="3600" dirty="0"/>
              <a:t>, just as his father </a:t>
            </a:r>
            <a:r>
              <a:rPr lang="en-US" sz="3600" dirty="0" err="1"/>
              <a:t>Amaziah</a:t>
            </a:r>
            <a:r>
              <a:rPr lang="en-US" sz="3600" dirty="0"/>
              <a:t> had done. </a:t>
            </a:r>
            <a:r>
              <a:rPr lang="en-US" sz="3600" baseline="30000" dirty="0"/>
              <a:t>5 </a:t>
            </a:r>
            <a:r>
              <a:rPr lang="en-US" sz="3600" dirty="0"/>
              <a:t>He sought God during the days of Zechariah, who instructed him in the fear of God. As long as he sought the </a:t>
            </a:r>
            <a:r>
              <a:rPr lang="en-US" sz="3600" cap="small" dirty="0"/>
              <a:t>Lord</a:t>
            </a:r>
            <a:r>
              <a:rPr lang="en-US" sz="3600" dirty="0"/>
              <a:t>, God gave him success.  </a:t>
            </a:r>
            <a:endParaRPr lang="en-US" sz="3600" dirty="0" smtClean="0"/>
          </a:p>
          <a:p>
            <a:r>
              <a:rPr lang="en-US" sz="3600" dirty="0"/>
              <a:t>	</a:t>
            </a:r>
            <a:r>
              <a:rPr lang="en-US" sz="3600" dirty="0" smtClean="0"/>
              <a:t>			2 </a:t>
            </a:r>
            <a:r>
              <a:rPr lang="en-US" sz="3600" dirty="0"/>
              <a:t>Chronicles 26:4-5</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128205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pPr marL="285750" indent="-285750">
              <a:spcBef>
                <a:spcPts val="2400"/>
              </a:spcBef>
              <a:buFont typeface="Courier New" panose="02070309020205020404" pitchFamily="49" charset="0"/>
              <a:buChar char="o"/>
            </a:pPr>
            <a:r>
              <a:rPr lang="en-US" sz="3600" dirty="0"/>
              <a:t>It prevents </a:t>
            </a:r>
            <a:r>
              <a:rPr lang="en-US" sz="3600" u="sng" dirty="0"/>
              <a:t>moral</a:t>
            </a:r>
            <a:r>
              <a:rPr lang="en-US" sz="3600" dirty="0"/>
              <a:t> </a:t>
            </a:r>
            <a:r>
              <a:rPr lang="en-US" sz="3600" u="sng" dirty="0"/>
              <a:t>chaos</a:t>
            </a:r>
            <a:r>
              <a:rPr lang="en-US" sz="3600" dirty="0" smtClean="0"/>
              <a:t>.</a:t>
            </a:r>
          </a:p>
          <a:p>
            <a:pPr marL="285750" indent="-285750">
              <a:spcBef>
                <a:spcPts val="2400"/>
              </a:spcBef>
              <a:buFont typeface="Courier New" panose="02070309020205020404" pitchFamily="49" charset="0"/>
              <a:buChar char="o"/>
            </a:pPr>
            <a:r>
              <a:rPr lang="en-US" sz="3600" dirty="0"/>
              <a:t>It </a:t>
            </a:r>
            <a:r>
              <a:rPr lang="en-US" sz="3600" u="sng" dirty="0"/>
              <a:t>keeps</a:t>
            </a:r>
            <a:r>
              <a:rPr lang="en-US" sz="3600" dirty="0"/>
              <a:t> us from </a:t>
            </a:r>
            <a:r>
              <a:rPr lang="en-US" sz="3600" u="sng" dirty="0"/>
              <a:t>sinning</a:t>
            </a:r>
            <a:r>
              <a:rPr lang="en-US" sz="3600" dirty="0" smtClean="0"/>
              <a:t>.</a:t>
            </a:r>
          </a:p>
          <a:p>
            <a:pPr marL="285750" indent="-285750">
              <a:spcBef>
                <a:spcPts val="2400"/>
              </a:spcBef>
              <a:buFont typeface="Courier New" panose="02070309020205020404" pitchFamily="49" charset="0"/>
              <a:buChar char="o"/>
            </a:pPr>
            <a:r>
              <a:rPr lang="en-US" sz="3600" dirty="0"/>
              <a:t>It </a:t>
            </a:r>
            <a:r>
              <a:rPr lang="en-US" sz="3600" u="sng" dirty="0"/>
              <a:t>motivates</a:t>
            </a:r>
            <a:r>
              <a:rPr lang="en-US" sz="3600" dirty="0"/>
              <a:t> us to do </a:t>
            </a:r>
            <a:r>
              <a:rPr lang="en-US" sz="3600" u="sng" dirty="0"/>
              <a:t>right</a:t>
            </a:r>
            <a:r>
              <a:rPr lang="en-US" sz="3600" dirty="0" smtClean="0"/>
              <a:t>.</a:t>
            </a:r>
          </a:p>
        </p:txBody>
      </p:sp>
      <p:sp>
        <p:nvSpPr>
          <p:cNvPr id="3" name="Title 2"/>
          <p:cNvSpPr>
            <a:spLocks noGrp="1"/>
          </p:cNvSpPr>
          <p:nvPr>
            <p:ph type="title"/>
          </p:nvPr>
        </p:nvSpPr>
        <p:spPr/>
        <p:txBody>
          <a:bodyPr>
            <a:normAutofit fontScale="90000"/>
          </a:bodyPr>
          <a:lstStyle/>
          <a:p>
            <a:r>
              <a:rPr lang="en-US" dirty="0"/>
              <a:t>What are the </a:t>
            </a:r>
            <a:r>
              <a:rPr lang="en-US" u="sng" dirty="0"/>
              <a:t>benefits</a:t>
            </a:r>
            <a:r>
              <a:rPr lang="en-US" dirty="0"/>
              <a:t> of fearing God?</a:t>
            </a:r>
          </a:p>
        </p:txBody>
      </p:sp>
    </p:spTree>
    <p:extLst>
      <p:ext uri="{BB962C8B-B14F-4D97-AF65-F5344CB8AC3E}">
        <p14:creationId xmlns:p14="http://schemas.microsoft.com/office/powerpoint/2010/main" val="4116174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3200" baseline="30000" dirty="0"/>
              <a:t>7 </a:t>
            </a:r>
            <a:r>
              <a:rPr lang="en-US" sz="3200" dirty="0"/>
              <a:t>Now let the fear of the </a:t>
            </a:r>
            <a:r>
              <a:rPr lang="en-US" sz="3200" cap="small" dirty="0"/>
              <a:t>Lord</a:t>
            </a:r>
            <a:r>
              <a:rPr lang="en-US" sz="3200" dirty="0"/>
              <a:t> be upon you. Judge carefully, for with the </a:t>
            </a:r>
            <a:r>
              <a:rPr lang="en-US" sz="3200" cap="small" dirty="0"/>
              <a:t>Lord</a:t>
            </a:r>
            <a:r>
              <a:rPr lang="en-US" sz="3200" dirty="0"/>
              <a:t> our God there is no injustice or partiality or bribery</a:t>
            </a:r>
            <a:r>
              <a:rPr lang="en-US" sz="3200" dirty="0" smtClean="0"/>
              <a:t>.” …</a:t>
            </a:r>
          </a:p>
          <a:p>
            <a:r>
              <a:rPr lang="en-US" sz="3200" dirty="0"/>
              <a:t>“You must serve faithfully and wholeheartedly in the fear of the </a:t>
            </a:r>
            <a:r>
              <a:rPr lang="en-US" sz="3200" cap="small" dirty="0" smtClean="0"/>
              <a:t>Lord</a:t>
            </a:r>
            <a:r>
              <a:rPr lang="en-US" sz="3200" dirty="0" smtClean="0"/>
              <a:t>…</a:t>
            </a:r>
          </a:p>
          <a:p>
            <a:r>
              <a:rPr lang="en-US" sz="3200" dirty="0"/>
              <a:t>Do this, and you will not sin.</a:t>
            </a:r>
            <a:endParaRPr lang="en-US" sz="3200" dirty="0" smtClean="0"/>
          </a:p>
          <a:p>
            <a:r>
              <a:rPr lang="en-US" sz="3200" dirty="0" smtClean="0"/>
              <a:t>			2 </a:t>
            </a:r>
            <a:r>
              <a:rPr lang="en-US" sz="3200" dirty="0"/>
              <a:t>Chronicles </a:t>
            </a:r>
            <a:r>
              <a:rPr lang="en-US" sz="3200" dirty="0" smtClean="0"/>
              <a:t>19:7…9…10</a:t>
            </a:r>
            <a:endParaRPr lang="en-US" sz="3200"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648117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52426" y="228600"/>
            <a:ext cx="7680960" cy="5958840"/>
          </a:xfrm>
        </p:spPr>
        <p:txBody>
          <a:bodyPr>
            <a:noAutofit/>
          </a:bodyPr>
          <a:lstStyle/>
          <a:p>
            <a:pPr marL="179388" lvl="2" indent="0" algn="ctr">
              <a:buNone/>
            </a:pPr>
            <a:r>
              <a:rPr lang="en-US" sz="2400" dirty="0"/>
              <a:t>Come, my children, listen to me; </a:t>
            </a:r>
          </a:p>
          <a:p>
            <a:pPr marL="347662" lvl="3" indent="0" algn="ctr">
              <a:buNone/>
            </a:pPr>
            <a:r>
              <a:rPr lang="en-US" sz="2400" dirty="0"/>
              <a:t>I will teach you the fear of the </a:t>
            </a:r>
            <a:r>
              <a:rPr lang="en-US" sz="2400" cap="small" dirty="0"/>
              <a:t>Lord</a:t>
            </a:r>
            <a:r>
              <a:rPr lang="en-US" sz="2400" dirty="0"/>
              <a:t>. </a:t>
            </a:r>
            <a:endParaRPr lang="en-US" sz="2400" dirty="0" smtClean="0"/>
          </a:p>
          <a:p>
            <a:pPr marL="347662" lvl="3" indent="0" algn="ctr">
              <a:buNone/>
            </a:pPr>
            <a:r>
              <a:rPr lang="en-US" sz="2400" dirty="0" smtClean="0"/>
              <a:t>Whoever </a:t>
            </a:r>
            <a:r>
              <a:rPr lang="en-US" sz="2400" dirty="0"/>
              <a:t>of you loves life </a:t>
            </a:r>
          </a:p>
          <a:p>
            <a:pPr marL="347662" lvl="3" indent="0" algn="ctr">
              <a:buNone/>
            </a:pPr>
            <a:r>
              <a:rPr lang="en-US" sz="2400" dirty="0"/>
              <a:t>and desires to see many good days, </a:t>
            </a:r>
          </a:p>
          <a:p>
            <a:pPr marL="347662" lvl="3" indent="0" algn="ctr">
              <a:buNone/>
            </a:pPr>
            <a:r>
              <a:rPr lang="en-US" sz="2400" dirty="0" smtClean="0"/>
              <a:t>keep </a:t>
            </a:r>
            <a:r>
              <a:rPr lang="en-US" sz="2400" dirty="0"/>
              <a:t>your tongue from evil </a:t>
            </a:r>
          </a:p>
          <a:p>
            <a:pPr marL="347662" lvl="3" indent="0" algn="ctr">
              <a:buNone/>
            </a:pPr>
            <a:r>
              <a:rPr lang="en-US" sz="2400" dirty="0"/>
              <a:t>and your lips from speaking lies. </a:t>
            </a:r>
          </a:p>
          <a:p>
            <a:pPr marL="347662" lvl="3" indent="0" algn="ctr">
              <a:buNone/>
            </a:pPr>
            <a:r>
              <a:rPr lang="en-US" sz="2400" dirty="0" smtClean="0"/>
              <a:t>Turn </a:t>
            </a:r>
            <a:r>
              <a:rPr lang="en-US" sz="2400" dirty="0"/>
              <a:t>from evil and do good; </a:t>
            </a:r>
          </a:p>
          <a:p>
            <a:pPr marL="347662" lvl="3" indent="0" algn="ctr">
              <a:buNone/>
            </a:pPr>
            <a:r>
              <a:rPr lang="en-US" sz="2400" dirty="0"/>
              <a:t>seek peace and pursue it. </a:t>
            </a:r>
          </a:p>
          <a:p>
            <a:pPr marL="347662" lvl="3" indent="0" algn="ctr">
              <a:buNone/>
            </a:pPr>
            <a:r>
              <a:rPr lang="en-US" sz="2400" dirty="0" smtClean="0"/>
              <a:t>The </a:t>
            </a:r>
            <a:r>
              <a:rPr lang="en-US" sz="2400" dirty="0"/>
              <a:t>eyes of the </a:t>
            </a:r>
            <a:r>
              <a:rPr lang="en-US" sz="2400" cap="small" dirty="0"/>
              <a:t>Lord</a:t>
            </a:r>
            <a:r>
              <a:rPr lang="en-US" sz="2400" dirty="0"/>
              <a:t> are on the righteous </a:t>
            </a:r>
          </a:p>
          <a:p>
            <a:pPr marL="347662" lvl="3" indent="0" algn="ctr">
              <a:buNone/>
            </a:pPr>
            <a:r>
              <a:rPr lang="en-US" sz="2400" dirty="0"/>
              <a:t>and his ears are attentive to their cry; </a:t>
            </a:r>
          </a:p>
          <a:p>
            <a:pPr marL="347662" lvl="3" indent="0" algn="ctr">
              <a:buNone/>
            </a:pPr>
            <a:r>
              <a:rPr lang="en-US" sz="2400" dirty="0" smtClean="0"/>
              <a:t>the </a:t>
            </a:r>
            <a:r>
              <a:rPr lang="en-US" sz="2400" dirty="0"/>
              <a:t>face of the </a:t>
            </a:r>
            <a:r>
              <a:rPr lang="en-US" sz="2400" cap="small" dirty="0"/>
              <a:t>Lord</a:t>
            </a:r>
            <a:r>
              <a:rPr lang="en-US" sz="2400" dirty="0"/>
              <a:t> is against those who do evil, </a:t>
            </a:r>
          </a:p>
          <a:p>
            <a:pPr algn="ctr"/>
            <a:r>
              <a:rPr lang="en-US" sz="2400" dirty="0"/>
              <a:t>to cut off the memory of them from the earth.  </a:t>
            </a:r>
            <a:endParaRPr lang="en-US" sz="2400" dirty="0" smtClean="0"/>
          </a:p>
          <a:p>
            <a:pPr algn="ctr"/>
            <a:r>
              <a:rPr lang="en-US" sz="2400" dirty="0" smtClean="0"/>
              <a:t>Psalm </a:t>
            </a:r>
            <a:r>
              <a:rPr lang="en-US" sz="2400" dirty="0"/>
              <a:t>34:11-16</a:t>
            </a: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1842690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anim calcmode="lin" valueType="num">
                                      <p:cBhvr additive="base">
                                        <p:cTn id="3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anim calcmode="lin" valueType="num">
                                      <p:cBhvr additive="base">
                                        <p:cTn id="3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anim calcmode="lin" valueType="num">
                                      <p:cBhvr additive="base">
                                        <p:cTn id="43"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anim calcmode="lin" valueType="num">
                                      <p:cBhvr additive="base">
                                        <p:cTn id="4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
                                            <p:txEl>
                                              <p:pRg st="11" end="11"/>
                                            </p:txEl>
                                          </p:spTgt>
                                        </p:tgtEl>
                                        <p:attrNameLst>
                                          <p:attrName>style.visibility</p:attrName>
                                        </p:attrNameLst>
                                      </p:cBhvr>
                                      <p:to>
                                        <p:strVal val="visible"/>
                                      </p:to>
                                    </p:set>
                                    <p:anim calcmode="lin" valueType="num">
                                      <p:cBhvr additive="base">
                                        <p:cTn id="51"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
                                            <p:txEl>
                                              <p:pRg st="12" end="12"/>
                                            </p:txEl>
                                          </p:spTgt>
                                        </p:tgtEl>
                                        <p:attrNameLst>
                                          <p:attrName>style.visibility</p:attrName>
                                        </p:attrNameLst>
                                      </p:cBhvr>
                                      <p:to>
                                        <p:strVal val="visible"/>
                                      </p:to>
                                    </p:set>
                                    <p:anim calcmode="lin" valueType="num">
                                      <p:cBhvr additive="base">
                                        <p:cTn id="55"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pPr marL="285750" indent="-285750">
              <a:spcBef>
                <a:spcPts val="2400"/>
              </a:spcBef>
              <a:buFont typeface="Courier New" panose="02070309020205020404" pitchFamily="49" charset="0"/>
              <a:buChar char="o"/>
            </a:pPr>
            <a:r>
              <a:rPr lang="en-US" sz="3600" dirty="0"/>
              <a:t>It prevents </a:t>
            </a:r>
            <a:r>
              <a:rPr lang="en-US" sz="3600" u="sng" dirty="0"/>
              <a:t>moral</a:t>
            </a:r>
            <a:r>
              <a:rPr lang="en-US" sz="3600" dirty="0"/>
              <a:t> </a:t>
            </a:r>
            <a:r>
              <a:rPr lang="en-US" sz="3600" u="sng" dirty="0"/>
              <a:t>chaos</a:t>
            </a:r>
            <a:r>
              <a:rPr lang="en-US" sz="3600" dirty="0" smtClean="0"/>
              <a:t>.</a:t>
            </a:r>
          </a:p>
          <a:p>
            <a:pPr marL="285750" indent="-285750">
              <a:spcBef>
                <a:spcPts val="2400"/>
              </a:spcBef>
              <a:buFont typeface="Courier New" panose="02070309020205020404" pitchFamily="49" charset="0"/>
              <a:buChar char="o"/>
            </a:pPr>
            <a:r>
              <a:rPr lang="en-US" sz="3600" dirty="0"/>
              <a:t>It </a:t>
            </a:r>
            <a:r>
              <a:rPr lang="en-US" sz="3600" u="sng" dirty="0"/>
              <a:t>keeps</a:t>
            </a:r>
            <a:r>
              <a:rPr lang="en-US" sz="3600" dirty="0"/>
              <a:t> us from </a:t>
            </a:r>
            <a:r>
              <a:rPr lang="en-US" sz="3600" u="sng" dirty="0"/>
              <a:t>sinning</a:t>
            </a:r>
            <a:r>
              <a:rPr lang="en-US" sz="3600" dirty="0" smtClean="0"/>
              <a:t>.</a:t>
            </a:r>
          </a:p>
          <a:p>
            <a:pPr marL="285750" indent="-285750">
              <a:spcBef>
                <a:spcPts val="2400"/>
              </a:spcBef>
              <a:buFont typeface="Courier New" panose="02070309020205020404" pitchFamily="49" charset="0"/>
              <a:buChar char="o"/>
            </a:pPr>
            <a:r>
              <a:rPr lang="en-US" sz="3600" dirty="0"/>
              <a:t>It </a:t>
            </a:r>
            <a:r>
              <a:rPr lang="en-US" sz="3600" u="sng" dirty="0"/>
              <a:t>motivates</a:t>
            </a:r>
            <a:r>
              <a:rPr lang="en-US" sz="3600" dirty="0"/>
              <a:t> us to do </a:t>
            </a:r>
            <a:r>
              <a:rPr lang="en-US" sz="3600" u="sng" dirty="0"/>
              <a:t>right</a:t>
            </a:r>
            <a:r>
              <a:rPr lang="en-US" sz="3600" dirty="0" smtClean="0"/>
              <a:t>.</a:t>
            </a:r>
          </a:p>
          <a:p>
            <a:pPr marL="285750" indent="-285750">
              <a:spcBef>
                <a:spcPts val="2400"/>
              </a:spcBef>
              <a:buFont typeface="Courier New" panose="02070309020205020404" pitchFamily="49" charset="0"/>
              <a:buChar char="o"/>
            </a:pPr>
            <a:r>
              <a:rPr lang="en-US" sz="3600" dirty="0"/>
              <a:t>It promotes </a:t>
            </a:r>
            <a:r>
              <a:rPr lang="en-US" sz="3600" u="sng" dirty="0"/>
              <a:t>long</a:t>
            </a:r>
            <a:r>
              <a:rPr lang="en-US" sz="3600" dirty="0"/>
              <a:t> and </a:t>
            </a:r>
            <a:r>
              <a:rPr lang="en-US" sz="3600" u="sng" dirty="0"/>
              <a:t>successful</a:t>
            </a:r>
            <a:r>
              <a:rPr lang="en-US" sz="3600" dirty="0"/>
              <a:t> living</a:t>
            </a:r>
            <a:r>
              <a:rPr lang="en-US" sz="3600" dirty="0" smtClean="0"/>
              <a:t>.</a:t>
            </a:r>
          </a:p>
        </p:txBody>
      </p:sp>
      <p:sp>
        <p:nvSpPr>
          <p:cNvPr id="3" name="Title 2"/>
          <p:cNvSpPr>
            <a:spLocks noGrp="1"/>
          </p:cNvSpPr>
          <p:nvPr>
            <p:ph type="title"/>
          </p:nvPr>
        </p:nvSpPr>
        <p:spPr/>
        <p:txBody>
          <a:bodyPr>
            <a:normAutofit fontScale="90000"/>
          </a:bodyPr>
          <a:lstStyle/>
          <a:p>
            <a:r>
              <a:rPr lang="en-US" dirty="0"/>
              <a:t>What are the </a:t>
            </a:r>
            <a:r>
              <a:rPr lang="en-US" u="sng" dirty="0"/>
              <a:t>benefits</a:t>
            </a:r>
            <a:r>
              <a:rPr lang="en-US" dirty="0"/>
              <a:t> of fearing God?</a:t>
            </a:r>
          </a:p>
        </p:txBody>
      </p:sp>
    </p:spTree>
    <p:extLst>
      <p:ext uri="{BB962C8B-B14F-4D97-AF65-F5344CB8AC3E}">
        <p14:creationId xmlns:p14="http://schemas.microsoft.com/office/powerpoint/2010/main" val="2647167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3600" dirty="0"/>
              <a:t>The fear of the </a:t>
            </a:r>
            <a:r>
              <a:rPr lang="en-US" sz="3600" cap="small" dirty="0"/>
              <a:t>Lord</a:t>
            </a:r>
            <a:r>
              <a:rPr lang="en-US" sz="3600" dirty="0"/>
              <a:t> is the beginning of wisdom; all who follow his precepts have good understanding. To him belongs eternal praise.  </a:t>
            </a:r>
            <a:endParaRPr lang="en-US" sz="3600" dirty="0" smtClean="0"/>
          </a:p>
          <a:p>
            <a:r>
              <a:rPr lang="en-US" sz="3600" dirty="0"/>
              <a:t>	</a:t>
            </a:r>
            <a:r>
              <a:rPr lang="en-US" sz="3600" dirty="0" smtClean="0"/>
              <a:t>				Psalm </a:t>
            </a:r>
            <a:r>
              <a:rPr lang="en-US" sz="3600" dirty="0"/>
              <a:t>111:10</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290471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3200" dirty="0"/>
              <a:t>God is love. Whoever lives in love lives in God, and God in him. </a:t>
            </a:r>
            <a:r>
              <a:rPr lang="en-US" sz="3200" baseline="30000" dirty="0"/>
              <a:t>17 </a:t>
            </a:r>
            <a:r>
              <a:rPr lang="en-US" sz="3200" dirty="0"/>
              <a:t>In this way, love is made complete among us so that we will have confidence on the day of judgment, because in this world we are like him. </a:t>
            </a:r>
            <a:r>
              <a:rPr lang="en-US" sz="3200" baseline="30000" dirty="0"/>
              <a:t>18 </a:t>
            </a:r>
            <a:r>
              <a:rPr lang="en-US" sz="3200" dirty="0"/>
              <a:t>There is no fear in love. But perfect love drives out fear, because fear has to do with punishment. The one who fears is not made perfect in love.  </a:t>
            </a:r>
            <a:r>
              <a:rPr lang="en-US" sz="3200" dirty="0" smtClean="0"/>
              <a:t>			1 </a:t>
            </a:r>
            <a:r>
              <a:rPr lang="en-US" sz="3200" dirty="0"/>
              <a:t>John 4:16-18</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016923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3600" dirty="0"/>
              <a:t>The fear of the </a:t>
            </a:r>
            <a:r>
              <a:rPr lang="en-US" sz="3600" cap="small" dirty="0"/>
              <a:t>Lord</a:t>
            </a:r>
            <a:r>
              <a:rPr lang="en-US" sz="3600" dirty="0"/>
              <a:t> is a fountain of life, turning a man from the snares of death.  </a:t>
            </a:r>
            <a:endParaRPr lang="en-US" sz="3600" dirty="0" smtClean="0"/>
          </a:p>
          <a:p>
            <a:r>
              <a:rPr lang="en-US" sz="3600" dirty="0"/>
              <a:t>	</a:t>
            </a:r>
            <a:r>
              <a:rPr lang="en-US" sz="3600" dirty="0" smtClean="0"/>
              <a:t>				Proverbs </a:t>
            </a:r>
            <a:r>
              <a:rPr lang="en-US" sz="3600" dirty="0"/>
              <a:t>14:27</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98422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3600" dirty="0"/>
              <a:t>Do not let your heart envy sinners, but always be zealous for the fear of the </a:t>
            </a:r>
            <a:r>
              <a:rPr lang="en-US" sz="3600" cap="small" dirty="0"/>
              <a:t>Lord</a:t>
            </a:r>
            <a:r>
              <a:rPr lang="en-US" sz="3600" dirty="0"/>
              <a:t>. There is surely a future hope for you, and your hope will not be cut off.  </a:t>
            </a:r>
            <a:endParaRPr lang="en-US" sz="3600" dirty="0" smtClean="0"/>
          </a:p>
          <a:p>
            <a:endParaRPr lang="en-US" sz="3600" dirty="0"/>
          </a:p>
          <a:p>
            <a:r>
              <a:rPr lang="en-US" sz="3600" dirty="0" smtClean="0"/>
              <a:t>				Proverbs </a:t>
            </a:r>
            <a:r>
              <a:rPr lang="en-US" sz="3600" dirty="0"/>
              <a:t>23:17-18</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68896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2800" dirty="0"/>
              <a:t>When the sentence for a crime is not quickly carried out, the hearts of the people are filled with schemes to do wrong. </a:t>
            </a:r>
            <a:r>
              <a:rPr lang="en-US" sz="2800" baseline="30000" dirty="0"/>
              <a:t>12 </a:t>
            </a:r>
            <a:r>
              <a:rPr lang="en-US" sz="2800" dirty="0"/>
              <a:t>Although a wicked man commits a hundred crimes and still lives a long time, I know that it will go better with God-fearing men, who are reverent before God. </a:t>
            </a:r>
            <a:r>
              <a:rPr lang="en-US" sz="2800" baseline="30000" dirty="0"/>
              <a:t>13 </a:t>
            </a:r>
            <a:r>
              <a:rPr lang="en-US" sz="2800" dirty="0"/>
              <a:t>Yet because the wicked do not fear God, it will not go well with them, and their days will not lengthen like a shadow.  </a:t>
            </a:r>
            <a:endParaRPr lang="en-US" sz="2800" dirty="0" smtClean="0"/>
          </a:p>
          <a:p>
            <a:r>
              <a:rPr lang="en-US" sz="2800" dirty="0"/>
              <a:t>	</a:t>
            </a:r>
            <a:r>
              <a:rPr lang="en-US" sz="2800" dirty="0" smtClean="0"/>
              <a:t>				Ecclesiastes </a:t>
            </a:r>
            <a:r>
              <a:rPr lang="en-US" sz="2800" dirty="0"/>
              <a:t>8:11-13</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185017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3600" baseline="30000" dirty="0"/>
              <a:t>12 </a:t>
            </a:r>
            <a:r>
              <a:rPr lang="en-US" sz="3600" dirty="0"/>
              <a:t>“Do not lay a hand on the boy,” he said. “Do not do anything to him. Now I know that you fear God, because you have not withheld from me your son, your only son.”  </a:t>
            </a:r>
            <a:endParaRPr lang="en-US" sz="3600" dirty="0" smtClean="0"/>
          </a:p>
          <a:p>
            <a:r>
              <a:rPr lang="en-US" sz="3600" dirty="0"/>
              <a:t>	</a:t>
            </a:r>
            <a:r>
              <a:rPr lang="en-US" sz="3600" dirty="0" smtClean="0"/>
              <a:t>				Genesis </a:t>
            </a:r>
            <a:r>
              <a:rPr lang="en-US" sz="3600" dirty="0"/>
              <a:t>22:12</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346762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pPr marL="285750" indent="-285750">
              <a:spcBef>
                <a:spcPts val="2400"/>
              </a:spcBef>
              <a:buFont typeface="Courier New" panose="02070309020205020404" pitchFamily="49" charset="0"/>
              <a:buChar char="o"/>
            </a:pPr>
            <a:r>
              <a:rPr lang="en-US" sz="3600" dirty="0"/>
              <a:t>It prevents </a:t>
            </a:r>
            <a:r>
              <a:rPr lang="en-US" sz="3600" u="sng" dirty="0"/>
              <a:t>moral</a:t>
            </a:r>
            <a:r>
              <a:rPr lang="en-US" sz="3600" dirty="0"/>
              <a:t> </a:t>
            </a:r>
            <a:r>
              <a:rPr lang="en-US" sz="3600" u="sng" dirty="0"/>
              <a:t>chaos</a:t>
            </a:r>
            <a:r>
              <a:rPr lang="en-US" sz="3600" dirty="0" smtClean="0"/>
              <a:t>.</a:t>
            </a:r>
          </a:p>
          <a:p>
            <a:pPr marL="285750" indent="-285750">
              <a:spcBef>
                <a:spcPts val="2400"/>
              </a:spcBef>
              <a:buFont typeface="Courier New" panose="02070309020205020404" pitchFamily="49" charset="0"/>
              <a:buChar char="o"/>
            </a:pPr>
            <a:r>
              <a:rPr lang="en-US" sz="3600" dirty="0"/>
              <a:t>It </a:t>
            </a:r>
            <a:r>
              <a:rPr lang="en-US" sz="3600" u="sng" dirty="0"/>
              <a:t>keeps</a:t>
            </a:r>
            <a:r>
              <a:rPr lang="en-US" sz="3600" dirty="0"/>
              <a:t> us from </a:t>
            </a:r>
            <a:r>
              <a:rPr lang="en-US" sz="3600" u="sng" dirty="0"/>
              <a:t>sinning</a:t>
            </a:r>
            <a:r>
              <a:rPr lang="en-US" sz="3600" dirty="0" smtClean="0"/>
              <a:t>.</a:t>
            </a:r>
          </a:p>
          <a:p>
            <a:pPr marL="285750" indent="-285750">
              <a:spcBef>
                <a:spcPts val="2400"/>
              </a:spcBef>
              <a:buFont typeface="Courier New" panose="02070309020205020404" pitchFamily="49" charset="0"/>
              <a:buChar char="o"/>
            </a:pPr>
            <a:r>
              <a:rPr lang="en-US" sz="3600" dirty="0"/>
              <a:t>It </a:t>
            </a:r>
            <a:r>
              <a:rPr lang="en-US" sz="3600" u="sng" dirty="0"/>
              <a:t>motivates</a:t>
            </a:r>
            <a:r>
              <a:rPr lang="en-US" sz="3600" dirty="0"/>
              <a:t> us to do </a:t>
            </a:r>
            <a:r>
              <a:rPr lang="en-US" sz="3600" u="sng" dirty="0"/>
              <a:t>right</a:t>
            </a:r>
            <a:r>
              <a:rPr lang="en-US" sz="3600" dirty="0" smtClean="0"/>
              <a:t>.</a:t>
            </a:r>
          </a:p>
          <a:p>
            <a:pPr marL="285750" indent="-285750">
              <a:spcBef>
                <a:spcPts val="2400"/>
              </a:spcBef>
              <a:buFont typeface="Courier New" panose="02070309020205020404" pitchFamily="49" charset="0"/>
              <a:buChar char="o"/>
            </a:pPr>
            <a:r>
              <a:rPr lang="en-US" sz="3600" dirty="0"/>
              <a:t>It promotes </a:t>
            </a:r>
            <a:r>
              <a:rPr lang="en-US" sz="3600" u="sng" dirty="0"/>
              <a:t>long</a:t>
            </a:r>
            <a:r>
              <a:rPr lang="en-US" sz="3600" dirty="0"/>
              <a:t> and </a:t>
            </a:r>
            <a:r>
              <a:rPr lang="en-US" sz="3600" u="sng" dirty="0"/>
              <a:t>successful</a:t>
            </a:r>
            <a:r>
              <a:rPr lang="en-US" sz="3600" dirty="0"/>
              <a:t> living</a:t>
            </a:r>
            <a:r>
              <a:rPr lang="en-US" sz="3600" dirty="0" smtClean="0"/>
              <a:t>.</a:t>
            </a:r>
          </a:p>
          <a:p>
            <a:pPr marL="285750" indent="-285750">
              <a:spcBef>
                <a:spcPts val="2400"/>
              </a:spcBef>
              <a:buFont typeface="Courier New" panose="02070309020205020404" pitchFamily="49" charset="0"/>
              <a:buChar char="o"/>
            </a:pPr>
            <a:r>
              <a:rPr lang="en-US" sz="3600" dirty="0"/>
              <a:t>It </a:t>
            </a:r>
            <a:r>
              <a:rPr lang="en-US" sz="3600" u="sng" dirty="0"/>
              <a:t>overrides</a:t>
            </a:r>
            <a:r>
              <a:rPr lang="en-US" sz="3600" dirty="0"/>
              <a:t> other fears.</a:t>
            </a:r>
          </a:p>
        </p:txBody>
      </p:sp>
      <p:sp>
        <p:nvSpPr>
          <p:cNvPr id="3" name="Title 2"/>
          <p:cNvSpPr>
            <a:spLocks noGrp="1"/>
          </p:cNvSpPr>
          <p:nvPr>
            <p:ph type="title"/>
          </p:nvPr>
        </p:nvSpPr>
        <p:spPr/>
        <p:txBody>
          <a:bodyPr>
            <a:normAutofit fontScale="90000"/>
          </a:bodyPr>
          <a:lstStyle/>
          <a:p>
            <a:r>
              <a:rPr lang="en-US" dirty="0"/>
              <a:t>What are the </a:t>
            </a:r>
            <a:r>
              <a:rPr lang="en-US" u="sng" dirty="0"/>
              <a:t>benefits</a:t>
            </a:r>
            <a:r>
              <a:rPr lang="en-US" dirty="0"/>
              <a:t> of fearing God?</a:t>
            </a:r>
          </a:p>
        </p:txBody>
      </p:sp>
    </p:spTree>
    <p:extLst>
      <p:ext uri="{BB962C8B-B14F-4D97-AF65-F5344CB8AC3E}">
        <p14:creationId xmlns:p14="http://schemas.microsoft.com/office/powerpoint/2010/main" val="2175400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pPr marL="6350" lvl="1" indent="0">
              <a:buNone/>
            </a:pPr>
            <a:r>
              <a:rPr lang="en-US" sz="3600" baseline="30000" dirty="0"/>
              <a:t>17 </a:t>
            </a:r>
            <a:r>
              <a:rPr lang="en-US" sz="3600" dirty="0"/>
              <a:t>The midwives, however, feared God and did not do what the king of Egypt had told them to do; they let the boys live. </a:t>
            </a:r>
          </a:p>
          <a:p>
            <a:r>
              <a:rPr lang="en-US" sz="3600" dirty="0"/>
              <a:t>And because the midwives feared God, he gave them families of their own.  </a:t>
            </a:r>
          </a:p>
          <a:p>
            <a:r>
              <a:rPr lang="en-US" sz="3600" dirty="0" smtClean="0"/>
              <a:t>					Exodus 1:17, 21</a:t>
            </a:r>
            <a:endParaRPr lang="en-US" sz="3600"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425030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3600" dirty="0"/>
              <a:t>Do not be afraid of those who kill the body but cannot kill the soul. Rather, be afraid of the One who can destroy both soul and body in hell.  </a:t>
            </a:r>
            <a:endParaRPr lang="en-US" sz="3600" dirty="0" smtClean="0"/>
          </a:p>
          <a:p>
            <a:r>
              <a:rPr lang="en-US" sz="3600" dirty="0"/>
              <a:t>	</a:t>
            </a:r>
            <a:r>
              <a:rPr lang="en-US" sz="3600" dirty="0" smtClean="0"/>
              <a:t>				Matthew </a:t>
            </a:r>
            <a:r>
              <a:rPr lang="en-US" sz="3600" dirty="0"/>
              <a:t>10:28</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853993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52426" y="228600"/>
            <a:ext cx="7680960" cy="5958840"/>
          </a:xfrm>
        </p:spPr>
        <p:txBody>
          <a:bodyPr>
            <a:noAutofit/>
          </a:bodyPr>
          <a:lstStyle/>
          <a:p>
            <a:pPr algn="ctr"/>
            <a:r>
              <a:rPr lang="en-US" sz="3200" dirty="0"/>
              <a:t>Now all has been heard; </a:t>
            </a:r>
          </a:p>
          <a:p>
            <a:pPr algn="ctr"/>
            <a:r>
              <a:rPr lang="en-US" sz="3200" dirty="0"/>
              <a:t>here is the conclusion of the matter: </a:t>
            </a:r>
          </a:p>
          <a:p>
            <a:pPr algn="ctr"/>
            <a:r>
              <a:rPr lang="en-US" sz="3200" dirty="0"/>
              <a:t>Fear God and keep his commandments, </a:t>
            </a:r>
          </a:p>
          <a:p>
            <a:pPr algn="ctr"/>
            <a:r>
              <a:rPr lang="en-US" sz="3200" dirty="0"/>
              <a:t>for this is the whole duty of man. </a:t>
            </a:r>
          </a:p>
          <a:p>
            <a:pPr algn="ctr"/>
            <a:r>
              <a:rPr lang="en-US" sz="3200" baseline="30000" dirty="0"/>
              <a:t>14</a:t>
            </a:r>
            <a:r>
              <a:rPr lang="en-US" sz="3200" dirty="0"/>
              <a:t>	For God will bring every deed into judgment, </a:t>
            </a:r>
          </a:p>
          <a:p>
            <a:pPr algn="ctr"/>
            <a:r>
              <a:rPr lang="en-US" sz="3200" dirty="0"/>
              <a:t>including every hidden thing, </a:t>
            </a:r>
          </a:p>
          <a:p>
            <a:pPr algn="ctr"/>
            <a:r>
              <a:rPr lang="en-US" sz="3200" dirty="0"/>
              <a:t>whether it is good or evil.  </a:t>
            </a:r>
            <a:endParaRPr lang="en-US" sz="3200" dirty="0" smtClean="0"/>
          </a:p>
          <a:p>
            <a:pPr algn="ctr"/>
            <a:r>
              <a:rPr lang="en-US" sz="3200" dirty="0" smtClean="0"/>
              <a:t>Ecclesiastes </a:t>
            </a:r>
            <a:r>
              <a:rPr lang="en-US" sz="3200" dirty="0"/>
              <a:t>12:13-14</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546352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anim calcmode="lin" valueType="num">
                                      <p:cBhvr additive="base">
                                        <p:cTn id="3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pPr marL="285750" indent="-285750">
              <a:buFont typeface="Courier New" panose="02070309020205020404" pitchFamily="49" charset="0"/>
              <a:buChar char="o"/>
            </a:pPr>
            <a:r>
              <a:rPr lang="en-US" sz="3600" dirty="0"/>
              <a:t>God is our </a:t>
            </a:r>
            <a:r>
              <a:rPr lang="en-US" sz="3600" u="sng" dirty="0"/>
              <a:t>creator</a:t>
            </a:r>
            <a:r>
              <a:rPr lang="en-US" sz="3600" dirty="0" smtClean="0"/>
              <a:t>.</a:t>
            </a:r>
          </a:p>
          <a:p>
            <a:pPr marL="285750" indent="-285750">
              <a:buFont typeface="Courier New" panose="02070309020205020404" pitchFamily="49" charset="0"/>
              <a:buChar char="o"/>
            </a:pPr>
            <a:r>
              <a:rPr lang="en-US" sz="3600" dirty="0"/>
              <a:t>God is our </a:t>
            </a:r>
            <a:r>
              <a:rPr lang="en-US" sz="3600" u="sng" dirty="0"/>
              <a:t>judge</a:t>
            </a:r>
            <a:r>
              <a:rPr lang="en-US" sz="3600" dirty="0"/>
              <a:t>.</a:t>
            </a:r>
          </a:p>
        </p:txBody>
      </p:sp>
      <p:sp>
        <p:nvSpPr>
          <p:cNvPr id="3" name="Title 2"/>
          <p:cNvSpPr>
            <a:spLocks noGrp="1"/>
          </p:cNvSpPr>
          <p:nvPr>
            <p:ph type="title"/>
          </p:nvPr>
        </p:nvSpPr>
        <p:spPr/>
        <p:txBody>
          <a:bodyPr>
            <a:normAutofit/>
          </a:bodyPr>
          <a:lstStyle/>
          <a:p>
            <a:pPr algn="ctr"/>
            <a:r>
              <a:rPr lang="en-US" sz="5400" dirty="0"/>
              <a:t>Why fear God?</a:t>
            </a:r>
          </a:p>
        </p:txBody>
      </p:sp>
    </p:spTree>
    <p:extLst>
      <p:ext uri="{BB962C8B-B14F-4D97-AF65-F5344CB8AC3E}">
        <p14:creationId xmlns:p14="http://schemas.microsoft.com/office/powerpoint/2010/main" val="1117866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3600" dirty="0"/>
              <a:t>Far be it from you! Will not the Judge of all the earth do right?”  </a:t>
            </a:r>
            <a:endParaRPr lang="en-US" sz="3600" dirty="0" smtClean="0"/>
          </a:p>
          <a:p>
            <a:r>
              <a:rPr lang="en-US" sz="3600" dirty="0"/>
              <a:t>	</a:t>
            </a:r>
            <a:r>
              <a:rPr lang="en-US" sz="3600" dirty="0" smtClean="0"/>
              <a:t>				Genesis </a:t>
            </a:r>
            <a:r>
              <a:rPr lang="en-US" sz="3600" dirty="0"/>
              <a:t>18:25</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814091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3600" dirty="0"/>
              <a:t>For we must all appear before the judgment seat of Christ, that each one may receive what is due him for the things done while in the body, whether good or bad.  </a:t>
            </a:r>
            <a:endParaRPr lang="en-US" sz="3600" dirty="0" smtClean="0"/>
          </a:p>
          <a:p>
            <a:r>
              <a:rPr lang="en-US" sz="3600" dirty="0"/>
              <a:t>	</a:t>
            </a:r>
            <a:r>
              <a:rPr lang="en-US" sz="3600" dirty="0" smtClean="0"/>
              <a:t>			2 </a:t>
            </a:r>
            <a:r>
              <a:rPr lang="en-US" sz="3600" dirty="0"/>
              <a:t>Corinthians 5:10</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671346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3600" dirty="0"/>
              <a:t>He said in a loud voice, “Fear God and give him glory, because the hour of his judgment has come. Worship him who made the heavens, the earth, the sea and the springs of water.”  </a:t>
            </a:r>
            <a:endParaRPr lang="en-US" sz="3600" dirty="0" smtClean="0"/>
          </a:p>
          <a:p>
            <a:r>
              <a:rPr lang="en-US" sz="3600" dirty="0"/>
              <a:t>	</a:t>
            </a:r>
            <a:r>
              <a:rPr lang="en-US" sz="3600" dirty="0" smtClean="0"/>
              <a:t>				Revelation </a:t>
            </a:r>
            <a:r>
              <a:rPr lang="en-US" sz="3600" dirty="0"/>
              <a:t>14:7</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656713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pPr>
              <a:spcBef>
                <a:spcPts val="2400"/>
              </a:spcBef>
            </a:pPr>
            <a:endParaRPr lang="en-US" sz="3600" dirty="0" smtClean="0"/>
          </a:p>
        </p:txBody>
      </p:sp>
      <p:sp>
        <p:nvSpPr>
          <p:cNvPr id="3" name="Title 2"/>
          <p:cNvSpPr>
            <a:spLocks noGrp="1"/>
          </p:cNvSpPr>
          <p:nvPr>
            <p:ph type="title"/>
          </p:nvPr>
        </p:nvSpPr>
        <p:spPr/>
        <p:txBody>
          <a:bodyPr>
            <a:normAutofit fontScale="90000"/>
          </a:bodyPr>
          <a:lstStyle/>
          <a:p>
            <a:r>
              <a:rPr lang="en-US" dirty="0"/>
              <a:t>What are the </a:t>
            </a:r>
            <a:r>
              <a:rPr lang="en-US" u="sng" dirty="0"/>
              <a:t>benefits</a:t>
            </a:r>
            <a:r>
              <a:rPr lang="en-US" dirty="0"/>
              <a:t> of fearing God?</a:t>
            </a:r>
          </a:p>
        </p:txBody>
      </p:sp>
    </p:spTree>
    <p:extLst>
      <p:ext uri="{BB962C8B-B14F-4D97-AF65-F5344CB8AC3E}">
        <p14:creationId xmlns:p14="http://schemas.microsoft.com/office/powerpoint/2010/main" val="1541121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pPr marL="285750" indent="-285750">
              <a:spcBef>
                <a:spcPts val="2400"/>
              </a:spcBef>
              <a:buFont typeface="Courier New" panose="02070309020205020404" pitchFamily="49" charset="0"/>
              <a:buChar char="o"/>
            </a:pPr>
            <a:r>
              <a:rPr lang="en-US" sz="3600" dirty="0"/>
              <a:t>It prevents </a:t>
            </a:r>
            <a:r>
              <a:rPr lang="en-US" sz="3600" u="sng" dirty="0"/>
              <a:t>moral</a:t>
            </a:r>
            <a:r>
              <a:rPr lang="en-US" sz="3600" dirty="0"/>
              <a:t> </a:t>
            </a:r>
            <a:r>
              <a:rPr lang="en-US" sz="3600" u="sng" dirty="0"/>
              <a:t>chaos</a:t>
            </a:r>
            <a:r>
              <a:rPr lang="en-US" sz="3600" dirty="0" smtClean="0"/>
              <a:t>.</a:t>
            </a:r>
          </a:p>
        </p:txBody>
      </p:sp>
      <p:sp>
        <p:nvSpPr>
          <p:cNvPr id="3" name="Title 2"/>
          <p:cNvSpPr>
            <a:spLocks noGrp="1"/>
          </p:cNvSpPr>
          <p:nvPr>
            <p:ph type="title"/>
          </p:nvPr>
        </p:nvSpPr>
        <p:spPr/>
        <p:txBody>
          <a:bodyPr>
            <a:normAutofit fontScale="90000"/>
          </a:bodyPr>
          <a:lstStyle/>
          <a:p>
            <a:r>
              <a:rPr lang="en-US" dirty="0"/>
              <a:t>What are the </a:t>
            </a:r>
            <a:r>
              <a:rPr lang="en-US" u="sng" dirty="0"/>
              <a:t>benefits</a:t>
            </a:r>
            <a:r>
              <a:rPr lang="en-US" dirty="0"/>
              <a:t> of fearing God?</a:t>
            </a:r>
          </a:p>
        </p:txBody>
      </p:sp>
    </p:spTree>
    <p:extLst>
      <p:ext uri="{BB962C8B-B14F-4D97-AF65-F5344CB8AC3E}">
        <p14:creationId xmlns:p14="http://schemas.microsoft.com/office/powerpoint/2010/main" val="4068215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pPr marL="6350" lvl="1" indent="0">
              <a:buNone/>
            </a:pPr>
            <a:r>
              <a:rPr lang="en-US" sz="3600" baseline="30000" dirty="0"/>
              <a:t>11 </a:t>
            </a:r>
            <a:r>
              <a:rPr lang="en-US" sz="3600" dirty="0"/>
              <a:t>Abraham replied, “I said to myself, ‘There is surely no fear of God in this place, and they will kill me because of my wife.  </a:t>
            </a:r>
            <a:endParaRPr lang="en-US" sz="3600" dirty="0" smtClean="0"/>
          </a:p>
          <a:p>
            <a:pPr marL="6350" lvl="1" indent="0">
              <a:buNone/>
            </a:pPr>
            <a:r>
              <a:rPr lang="en-US" sz="3600" dirty="0"/>
              <a:t>	</a:t>
            </a:r>
            <a:r>
              <a:rPr lang="en-US" sz="3600" dirty="0" smtClean="0"/>
              <a:t>				Genesis 20:11</a:t>
            </a:r>
            <a:endParaRPr lang="en-US" sz="3600"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686605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Mylar">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Mylar</Template>
  <TotalTime>56</TotalTime>
  <Words>991</Words>
  <Application>Microsoft Office PowerPoint</Application>
  <PresentationFormat>On-screen Show (4:3)</PresentationFormat>
  <Paragraphs>90</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Mylar</vt:lpstr>
      <vt:lpstr>The Fear of God</vt:lpstr>
      <vt:lpstr>PowerPoint Presentation</vt:lpstr>
      <vt:lpstr>Why fear God?</vt:lpstr>
      <vt:lpstr>PowerPoint Presentation</vt:lpstr>
      <vt:lpstr>PowerPoint Presentation</vt:lpstr>
      <vt:lpstr>PowerPoint Presentation</vt:lpstr>
      <vt:lpstr>What are the benefits of fearing God?</vt:lpstr>
      <vt:lpstr>What are the benefits of fearing God?</vt:lpstr>
      <vt:lpstr>PowerPoint Presentation</vt:lpstr>
      <vt:lpstr>PowerPoint Presentation</vt:lpstr>
      <vt:lpstr>PowerPoint Presentation</vt:lpstr>
      <vt:lpstr>What are the benefits of fearing God?</vt:lpstr>
      <vt:lpstr>PowerPoint Presentation</vt:lpstr>
      <vt:lpstr>PowerPoint Presentation</vt:lpstr>
      <vt:lpstr>What are the benefits of fearing God?</vt:lpstr>
      <vt:lpstr>PowerPoint Presentation</vt:lpstr>
      <vt:lpstr>PowerPoint Presentation</vt:lpstr>
      <vt:lpstr>What are the benefits of fearing God?</vt:lpstr>
      <vt:lpstr>PowerPoint Presentation</vt:lpstr>
      <vt:lpstr>PowerPoint Presentation</vt:lpstr>
      <vt:lpstr>PowerPoint Presentation</vt:lpstr>
      <vt:lpstr>PowerPoint Presentation</vt:lpstr>
      <vt:lpstr>PowerPoint Presentation</vt:lpstr>
      <vt:lpstr>What are the benefits of fearing God?</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Fear of God</dc:title>
  <dc:creator>Phil Martin</dc:creator>
  <cp:lastModifiedBy>Phil Martin</cp:lastModifiedBy>
  <cp:revision>6</cp:revision>
  <dcterms:created xsi:type="dcterms:W3CDTF">2015-01-10T19:05:41Z</dcterms:created>
  <dcterms:modified xsi:type="dcterms:W3CDTF">2015-01-11T13:42:07Z</dcterms:modified>
</cp:coreProperties>
</file>