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2" y="-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DD8C5C9-2D86-44DC-A9E7-9DCA7FA99D7F}" type="datetimeFigureOut">
              <a:rPr lang="en-US" smtClean="0"/>
              <a:t>4/10/2015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C6EA04-2783-4390-AE10-74B2F5480E4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8C5C9-2D86-44DC-A9E7-9DCA7FA99D7F}"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8C5C9-2D86-44DC-A9E7-9DCA7FA99D7F}"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D8C5C9-2D86-44DC-A9E7-9DCA7FA99D7F}"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8C5C9-2D86-44DC-A9E7-9DCA7FA99D7F}"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DD8C5C9-2D86-44DC-A9E7-9DCA7FA99D7F}"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6EA04-2783-4390-AE10-74B2F5480E4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D8C5C9-2D86-44DC-A9E7-9DCA7FA99D7F}" type="datetimeFigureOut">
              <a:rPr lang="en-US" smtClean="0"/>
              <a:t>4/10/2015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8C5C9-2D86-44DC-A9E7-9DCA7FA99D7F}" type="datetimeFigureOut">
              <a:rPr lang="en-US" smtClean="0"/>
              <a:t>4/10/2015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8C5C9-2D86-44DC-A9E7-9DCA7FA99D7F}" type="datetimeFigureOut">
              <a:rPr lang="en-US" smtClean="0"/>
              <a:t>4/10/2015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DD8C5C9-2D86-44DC-A9E7-9DCA7FA99D7F}" type="datetimeFigureOut">
              <a:rPr lang="en-US" smtClean="0"/>
              <a:t>4/10/2015</a:t>
            </a:fld>
            <a:endParaRPr lang="en-US"/>
          </a:p>
        </p:txBody>
      </p:sp>
      <p:sp>
        <p:nvSpPr>
          <p:cNvPr id="7" name="Slide Number Placeholder 6"/>
          <p:cNvSpPr>
            <a:spLocks noGrp="1"/>
          </p:cNvSpPr>
          <p:nvPr>
            <p:ph type="sldNum" sz="quarter" idx="12"/>
          </p:nvPr>
        </p:nvSpPr>
        <p:spPr/>
        <p:txBody>
          <a:bodyPr/>
          <a:lstStyle/>
          <a:p>
            <a:fld id="{B6C6EA04-2783-4390-AE10-74B2F5480E4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8C5C9-2D86-44DC-A9E7-9DCA7FA99D7F}" type="datetimeFigureOut">
              <a:rPr lang="en-US" smtClean="0"/>
              <a:t>4/10/2015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C6EA04-2783-4390-AE10-74B2F5480E4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DD8C5C9-2D86-44DC-A9E7-9DCA7FA99D7F}" type="datetimeFigureOut">
              <a:rPr lang="en-US" smtClean="0"/>
              <a:t>4/10/2015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C6EA04-2783-4390-AE10-74B2F5480E4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a:t>The Lord Is My Shepherd</a:t>
            </a:r>
            <a:endParaRPr lang="en-US" sz="4000" dirty="0"/>
          </a:p>
        </p:txBody>
      </p:sp>
      <p:sp>
        <p:nvSpPr>
          <p:cNvPr id="3" name="Subtitle 2"/>
          <p:cNvSpPr>
            <a:spLocks noGrp="1"/>
          </p:cNvSpPr>
          <p:nvPr>
            <p:ph type="subTitle" idx="1"/>
          </p:nvPr>
        </p:nvSpPr>
        <p:spPr/>
        <p:txBody>
          <a:bodyPr>
            <a:normAutofit/>
          </a:bodyPr>
          <a:lstStyle/>
          <a:p>
            <a:r>
              <a:rPr lang="en-US" sz="2800" dirty="0"/>
              <a:t>Psalm 23:1-3</a:t>
            </a:r>
            <a:endParaRPr lang="en-US" sz="2800" dirty="0"/>
          </a:p>
        </p:txBody>
      </p:sp>
    </p:spTree>
    <p:extLst>
      <p:ext uri="{BB962C8B-B14F-4D97-AF65-F5344CB8AC3E}">
        <p14:creationId xmlns:p14="http://schemas.microsoft.com/office/powerpoint/2010/main" val="3641680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990600"/>
            <a:ext cx="6777317" cy="4842029"/>
          </a:xfrm>
        </p:spPr>
        <p:txBody>
          <a:bodyPr>
            <a:noAutofit/>
          </a:bodyPr>
          <a:lstStyle/>
          <a:p>
            <a:pPr marL="68580" indent="0">
              <a:buNone/>
            </a:pPr>
            <a:r>
              <a:rPr lang="en-US" sz="2800" dirty="0"/>
              <a:t>On the last and greatest day of the Feast, Jesus stood and said in a loud voice, “If anyone is thirsty, let him come to me and drink. </a:t>
            </a:r>
            <a:r>
              <a:rPr lang="en-US" sz="2800" baseline="30000" dirty="0"/>
              <a:t>38 </a:t>
            </a:r>
            <a:r>
              <a:rPr lang="en-US" sz="2800" dirty="0"/>
              <a:t>Whoever believes in me, as the Scripture has said, streams of living water will flow from within him.” </a:t>
            </a:r>
            <a:r>
              <a:rPr lang="en-US" sz="2800" baseline="30000" dirty="0"/>
              <a:t>39 </a:t>
            </a:r>
            <a:r>
              <a:rPr lang="en-US" sz="2800" dirty="0"/>
              <a:t>By this he meant the Spirit, whom those who believed in him were later to receive. Up to that time the Spirit had not been given, since Jesus had not yet been glorified.  </a:t>
            </a:r>
            <a:r>
              <a:rPr lang="en-US" sz="2800" dirty="0" smtClean="0"/>
              <a:t>			John </a:t>
            </a:r>
            <a:r>
              <a:rPr lang="en-US" sz="2800" dirty="0"/>
              <a:t>7:37-39</a:t>
            </a:r>
            <a:endParaRPr lang="en-US" sz="2800" dirty="0"/>
          </a:p>
        </p:txBody>
      </p:sp>
    </p:spTree>
    <p:extLst>
      <p:ext uri="{BB962C8B-B14F-4D97-AF65-F5344CB8AC3E}">
        <p14:creationId xmlns:p14="http://schemas.microsoft.com/office/powerpoint/2010/main" val="240343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do you </a:t>
            </a:r>
            <a:r>
              <a:rPr lang="en-US" b="1" u="sng" dirty="0"/>
              <a:t>know</a:t>
            </a:r>
            <a:r>
              <a:rPr lang="en-US" b="1" dirty="0"/>
              <a:t> if he is your shepherd?</a:t>
            </a:r>
            <a:endParaRPr lang="en-US" dirty="0"/>
          </a:p>
        </p:txBody>
      </p:sp>
      <p:sp>
        <p:nvSpPr>
          <p:cNvPr id="3" name="Content Placeholder 2"/>
          <p:cNvSpPr>
            <a:spLocks noGrp="1"/>
          </p:cNvSpPr>
          <p:nvPr>
            <p:ph idx="1"/>
          </p:nvPr>
        </p:nvSpPr>
        <p:spPr/>
        <p:txBody>
          <a:bodyPr>
            <a:normAutofit/>
          </a:bodyPr>
          <a:lstStyle/>
          <a:p>
            <a:pPr marL="68580" indent="0">
              <a:buNone/>
            </a:pPr>
            <a:r>
              <a:rPr lang="en-US" sz="2800" dirty="0"/>
              <a:t>My sheep listen to my voice; I know them, and they follow me. </a:t>
            </a:r>
            <a:r>
              <a:rPr lang="en-US" sz="2800" baseline="30000" dirty="0"/>
              <a:t>28 </a:t>
            </a:r>
            <a:r>
              <a:rPr lang="en-US" sz="2800" dirty="0"/>
              <a:t>I give them eternal life, and they shall never perish; no one can snatch them out of my hand.  </a:t>
            </a:r>
            <a:endParaRPr lang="en-US" sz="2800" dirty="0" smtClean="0"/>
          </a:p>
          <a:p>
            <a:pPr marL="68580" indent="0">
              <a:buNone/>
            </a:pPr>
            <a:endParaRPr lang="en-US" sz="2800" dirty="0"/>
          </a:p>
          <a:p>
            <a:pPr marL="68580" indent="0">
              <a:buNone/>
            </a:pPr>
            <a:r>
              <a:rPr lang="en-US" sz="2800" dirty="0" smtClean="0"/>
              <a:t>				John </a:t>
            </a:r>
            <a:r>
              <a:rPr lang="en-US" sz="2800" dirty="0"/>
              <a:t>10:27-28</a:t>
            </a:r>
            <a:endParaRPr lang="en-US" sz="2800" dirty="0"/>
          </a:p>
        </p:txBody>
      </p:sp>
    </p:spTree>
    <p:extLst>
      <p:ext uri="{BB962C8B-B14F-4D97-AF65-F5344CB8AC3E}">
        <p14:creationId xmlns:p14="http://schemas.microsoft.com/office/powerpoint/2010/main" val="227008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10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do you </a:t>
            </a:r>
            <a:r>
              <a:rPr lang="en-US" b="1" u="sng" dirty="0"/>
              <a:t>know</a:t>
            </a:r>
            <a:r>
              <a:rPr lang="en-US" b="1" dirty="0"/>
              <a:t> if he is your shepherd?</a:t>
            </a:r>
            <a:endParaRPr lang="en-US" dirty="0"/>
          </a:p>
        </p:txBody>
      </p:sp>
      <p:sp>
        <p:nvSpPr>
          <p:cNvPr id="3" name="Content Placeholder 2"/>
          <p:cNvSpPr>
            <a:spLocks noGrp="1"/>
          </p:cNvSpPr>
          <p:nvPr>
            <p:ph idx="1"/>
          </p:nvPr>
        </p:nvSpPr>
        <p:spPr/>
        <p:txBody>
          <a:bodyPr>
            <a:normAutofit/>
          </a:bodyPr>
          <a:lstStyle/>
          <a:p>
            <a:pPr>
              <a:spcBef>
                <a:spcPts val="3000"/>
              </a:spcBef>
              <a:buFont typeface="Courier New" panose="02070309020205020404" pitchFamily="49" charset="0"/>
              <a:buChar char="o"/>
            </a:pPr>
            <a:r>
              <a:rPr lang="en-US" sz="2800" dirty="0"/>
              <a:t>Test #1:  Do </a:t>
            </a:r>
            <a:r>
              <a:rPr lang="en-US" sz="2800" b="1" dirty="0"/>
              <a:t>you </a:t>
            </a:r>
            <a:r>
              <a:rPr lang="en-US" sz="2800" b="1" u="sng" dirty="0" smtClean="0"/>
              <a:t>listen</a:t>
            </a:r>
            <a:r>
              <a:rPr lang="en-US" sz="2800" b="1" dirty="0" smtClean="0"/>
              <a:t>?</a:t>
            </a:r>
          </a:p>
          <a:p>
            <a:pPr>
              <a:spcBef>
                <a:spcPts val="3000"/>
              </a:spcBef>
              <a:buFont typeface="Courier New" panose="02070309020205020404" pitchFamily="49" charset="0"/>
              <a:buChar char="o"/>
            </a:pPr>
            <a:r>
              <a:rPr lang="en-US" sz="2800" dirty="0"/>
              <a:t>Test #2:  Do </a:t>
            </a:r>
            <a:r>
              <a:rPr lang="en-US" sz="2800" b="1" dirty="0"/>
              <a:t>you </a:t>
            </a:r>
            <a:r>
              <a:rPr lang="en-US" sz="2800" b="1" u="sng" dirty="0" smtClean="0"/>
              <a:t>follow</a:t>
            </a:r>
            <a:r>
              <a:rPr lang="en-US" sz="2800" b="1" dirty="0"/>
              <a:t>?</a:t>
            </a:r>
            <a:endParaRPr lang="en-US" sz="2800" b="1" u="sng" dirty="0" smtClean="0"/>
          </a:p>
          <a:p>
            <a:pPr>
              <a:buFont typeface="Courier New" panose="02070309020205020404" pitchFamily="49" charset="0"/>
              <a:buChar char="o"/>
            </a:pPr>
            <a:endParaRPr lang="en-US" sz="2800" dirty="0"/>
          </a:p>
        </p:txBody>
      </p:sp>
    </p:spTree>
    <p:extLst>
      <p:ext uri="{BB962C8B-B14F-4D97-AF65-F5344CB8AC3E}">
        <p14:creationId xmlns:p14="http://schemas.microsoft.com/office/powerpoint/2010/main" val="271396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lstStyle/>
          <a:p>
            <a:pPr>
              <a:spcBef>
                <a:spcPts val="2400"/>
              </a:spcBef>
            </a:pPr>
            <a:r>
              <a:rPr lang="en-US" b="1" dirty="0"/>
              <a:t>We like sheep are </a:t>
            </a:r>
            <a:r>
              <a:rPr lang="en-US" b="1" u="sng" dirty="0"/>
              <a:t>defenseless</a:t>
            </a:r>
            <a:r>
              <a:rPr lang="en-US" b="1" dirty="0"/>
              <a:t>, </a:t>
            </a:r>
            <a:r>
              <a:rPr lang="en-US" b="1" u="sng" dirty="0"/>
              <a:t>dependent</a:t>
            </a:r>
            <a:r>
              <a:rPr lang="en-US" b="1" dirty="0"/>
              <a:t>, and </a:t>
            </a:r>
            <a:r>
              <a:rPr lang="en-US" b="1" u="sng" dirty="0"/>
              <a:t>helpless</a:t>
            </a:r>
            <a:r>
              <a:rPr lang="en-US" b="1" dirty="0" smtClean="0"/>
              <a:t>.</a:t>
            </a:r>
          </a:p>
          <a:p>
            <a:pPr>
              <a:spcBef>
                <a:spcPts val="2400"/>
              </a:spcBef>
            </a:pPr>
            <a:r>
              <a:rPr lang="en-US" b="1" dirty="0"/>
              <a:t>The Shepherd has a </a:t>
            </a:r>
            <a:r>
              <a:rPr lang="en-US" b="1" u="sng" dirty="0"/>
              <a:t>relationship</a:t>
            </a:r>
            <a:r>
              <a:rPr lang="en-US" b="1" dirty="0"/>
              <a:t> with you</a:t>
            </a:r>
            <a:r>
              <a:rPr lang="en-US" b="1" dirty="0" smtClean="0"/>
              <a:t>.</a:t>
            </a:r>
          </a:p>
          <a:p>
            <a:pPr>
              <a:spcBef>
                <a:spcPts val="2400"/>
              </a:spcBef>
            </a:pPr>
            <a:r>
              <a:rPr lang="en-US" b="1" dirty="0"/>
              <a:t>Your life is </a:t>
            </a:r>
            <a:r>
              <a:rPr lang="en-US" b="1" u="sng" dirty="0"/>
              <a:t>fully</a:t>
            </a:r>
            <a:r>
              <a:rPr lang="en-US" b="1" dirty="0"/>
              <a:t> </a:t>
            </a:r>
            <a:r>
              <a:rPr lang="en-US" b="1" u="sng" dirty="0"/>
              <a:t>under</a:t>
            </a:r>
            <a:r>
              <a:rPr lang="en-US" b="1" dirty="0"/>
              <a:t> his care and you </a:t>
            </a:r>
            <a:r>
              <a:rPr lang="en-US" b="1" u="sng" dirty="0"/>
              <a:t>trust</a:t>
            </a:r>
            <a:r>
              <a:rPr lang="en-US" b="1" dirty="0"/>
              <a:t> him.</a:t>
            </a:r>
            <a:endParaRPr lang="en-US" dirty="0"/>
          </a:p>
        </p:txBody>
      </p:sp>
    </p:spTree>
    <p:extLst>
      <p:ext uri="{BB962C8B-B14F-4D97-AF65-F5344CB8AC3E}">
        <p14:creationId xmlns:p14="http://schemas.microsoft.com/office/powerpoint/2010/main" val="149603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noAutofit/>
          </a:bodyPr>
          <a:lstStyle/>
          <a:p>
            <a:pPr marL="114300" indent="0">
              <a:buNone/>
            </a:pPr>
            <a:r>
              <a:rPr lang="en-US" sz="2800" dirty="0" smtClean="0"/>
              <a:t>Keep </a:t>
            </a:r>
            <a:r>
              <a:rPr lang="en-US" sz="2800" dirty="0"/>
              <a:t>your lives free from the love of money and be content with what you have, because God has said, </a:t>
            </a:r>
          </a:p>
          <a:p>
            <a:pPr marL="114300" indent="0">
              <a:buNone/>
            </a:pPr>
            <a:r>
              <a:rPr lang="en-US" sz="2800" dirty="0"/>
              <a:t>“Never will I leave you; </a:t>
            </a:r>
          </a:p>
          <a:p>
            <a:pPr marL="114300" indent="0">
              <a:buNone/>
            </a:pPr>
            <a:r>
              <a:rPr lang="en-US" sz="2800" dirty="0"/>
              <a:t>never will I forsake you.”</a:t>
            </a:r>
          </a:p>
          <a:p>
            <a:pPr marL="114300" indent="0">
              <a:buNone/>
            </a:pPr>
            <a:r>
              <a:rPr lang="en-US" sz="2800" dirty="0" smtClean="0"/>
              <a:t>So </a:t>
            </a:r>
            <a:r>
              <a:rPr lang="en-US" sz="2800" dirty="0"/>
              <a:t>we say with confidence, </a:t>
            </a:r>
          </a:p>
          <a:p>
            <a:pPr marL="114300" indent="0">
              <a:buNone/>
            </a:pPr>
            <a:r>
              <a:rPr lang="en-US" sz="2800" dirty="0"/>
              <a:t>“The Lord is my helper; I will not be afraid. </a:t>
            </a:r>
          </a:p>
          <a:p>
            <a:pPr marL="68580" indent="0">
              <a:buNone/>
            </a:pPr>
            <a:r>
              <a:rPr lang="en-US" sz="2800" dirty="0"/>
              <a:t>What can man do to me?”  </a:t>
            </a:r>
            <a:endParaRPr lang="en-US" sz="2800" dirty="0" smtClean="0"/>
          </a:p>
          <a:p>
            <a:pPr marL="68580" indent="0">
              <a:buNone/>
            </a:pPr>
            <a:r>
              <a:rPr lang="en-US" sz="2800" dirty="0"/>
              <a:t>	</a:t>
            </a:r>
            <a:r>
              <a:rPr lang="en-US" sz="2800" dirty="0" smtClean="0"/>
              <a:t>			Hebrews </a:t>
            </a:r>
            <a:r>
              <a:rPr lang="en-US" sz="2800" dirty="0"/>
              <a:t>13:5-6</a:t>
            </a:r>
            <a:endParaRPr lang="en-US" sz="2800" dirty="0"/>
          </a:p>
        </p:txBody>
      </p:sp>
    </p:spTree>
    <p:extLst>
      <p:ext uri="{BB962C8B-B14F-4D97-AF65-F5344CB8AC3E}">
        <p14:creationId xmlns:p14="http://schemas.microsoft.com/office/powerpoint/2010/main" val="8971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100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100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100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100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1000"/>
                                        <p:tgtEl>
                                          <p:spTgt spid="3">
                                            <p:txEl>
                                              <p:pRg st="5" end="5"/>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lstStyle/>
          <a:p>
            <a:pPr>
              <a:spcBef>
                <a:spcPts val="2400"/>
              </a:spcBef>
            </a:pPr>
            <a:r>
              <a:rPr lang="en-US" b="1" dirty="0"/>
              <a:t>We like sheep are </a:t>
            </a:r>
            <a:r>
              <a:rPr lang="en-US" b="1" u="sng" dirty="0"/>
              <a:t>defenseless</a:t>
            </a:r>
            <a:r>
              <a:rPr lang="en-US" b="1" dirty="0"/>
              <a:t>, </a:t>
            </a:r>
            <a:r>
              <a:rPr lang="en-US" b="1" u="sng" dirty="0"/>
              <a:t>dependent</a:t>
            </a:r>
            <a:r>
              <a:rPr lang="en-US" b="1" dirty="0"/>
              <a:t>, and </a:t>
            </a:r>
            <a:r>
              <a:rPr lang="en-US" b="1" u="sng" dirty="0"/>
              <a:t>helpless</a:t>
            </a:r>
            <a:r>
              <a:rPr lang="en-US" b="1" dirty="0" smtClean="0"/>
              <a:t>.</a:t>
            </a:r>
          </a:p>
          <a:p>
            <a:pPr>
              <a:spcBef>
                <a:spcPts val="2400"/>
              </a:spcBef>
            </a:pPr>
            <a:r>
              <a:rPr lang="en-US" b="1" dirty="0"/>
              <a:t>The Shepherd has a </a:t>
            </a:r>
            <a:r>
              <a:rPr lang="en-US" b="1" u="sng" dirty="0"/>
              <a:t>relationship</a:t>
            </a:r>
            <a:r>
              <a:rPr lang="en-US" b="1" dirty="0"/>
              <a:t> with you</a:t>
            </a:r>
            <a:r>
              <a:rPr lang="en-US" b="1" dirty="0" smtClean="0"/>
              <a:t>.</a:t>
            </a:r>
          </a:p>
          <a:p>
            <a:pPr>
              <a:spcBef>
                <a:spcPts val="2400"/>
              </a:spcBef>
            </a:pPr>
            <a:r>
              <a:rPr lang="en-US" b="1" dirty="0"/>
              <a:t>Your life is </a:t>
            </a:r>
            <a:r>
              <a:rPr lang="en-US" b="1" u="sng" dirty="0"/>
              <a:t>fully</a:t>
            </a:r>
            <a:r>
              <a:rPr lang="en-US" b="1" dirty="0"/>
              <a:t> </a:t>
            </a:r>
            <a:r>
              <a:rPr lang="en-US" b="1" u="sng" dirty="0"/>
              <a:t>under</a:t>
            </a:r>
            <a:r>
              <a:rPr lang="en-US" b="1" dirty="0"/>
              <a:t> his care and you </a:t>
            </a:r>
            <a:r>
              <a:rPr lang="en-US" b="1" u="sng" dirty="0"/>
              <a:t>trust</a:t>
            </a:r>
            <a:r>
              <a:rPr lang="en-US" b="1" dirty="0"/>
              <a:t> him</a:t>
            </a:r>
            <a:r>
              <a:rPr lang="en-US" b="1" dirty="0" smtClean="0"/>
              <a:t>.</a:t>
            </a:r>
          </a:p>
          <a:p>
            <a:pPr>
              <a:spcBef>
                <a:spcPts val="2400"/>
              </a:spcBef>
            </a:pPr>
            <a:r>
              <a:rPr lang="en-US" b="1" dirty="0"/>
              <a:t>He will give you </a:t>
            </a:r>
            <a:r>
              <a:rPr lang="en-US" b="1" u="sng" dirty="0"/>
              <a:t>rest</a:t>
            </a:r>
            <a:r>
              <a:rPr lang="en-US" b="1" dirty="0"/>
              <a:t>.</a:t>
            </a:r>
            <a:endParaRPr lang="en-US" dirty="0"/>
          </a:p>
        </p:txBody>
      </p:sp>
    </p:spTree>
    <p:extLst>
      <p:ext uri="{BB962C8B-B14F-4D97-AF65-F5344CB8AC3E}">
        <p14:creationId xmlns:p14="http://schemas.microsoft.com/office/powerpoint/2010/main" val="64036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990600"/>
            <a:ext cx="6777317" cy="4842029"/>
          </a:xfrm>
        </p:spPr>
        <p:txBody>
          <a:bodyPr>
            <a:normAutofit lnSpcReduction="10000"/>
          </a:bodyPr>
          <a:lstStyle/>
          <a:p>
            <a:pPr marL="68580" indent="0">
              <a:buNone/>
            </a:pPr>
            <a:r>
              <a:rPr lang="en-US" sz="3200" dirty="0"/>
              <a:t>For we also have had the gospel preached to us, just as they did; but the message they heard was of no value to them, because those who heard did not combine it with faith. </a:t>
            </a:r>
            <a:r>
              <a:rPr lang="en-US" sz="3200" baseline="30000" dirty="0"/>
              <a:t>3 </a:t>
            </a:r>
            <a:r>
              <a:rPr lang="en-US" sz="3200" dirty="0"/>
              <a:t>Now we who have believed enter that rest…  </a:t>
            </a:r>
            <a:endParaRPr lang="en-US" sz="3200" dirty="0" smtClean="0"/>
          </a:p>
          <a:p>
            <a:pPr marL="68580" indent="0">
              <a:buNone/>
            </a:pPr>
            <a:endParaRPr lang="en-US" sz="3200" dirty="0"/>
          </a:p>
          <a:p>
            <a:pPr marL="68580" indent="0">
              <a:buNone/>
            </a:pPr>
            <a:r>
              <a:rPr lang="en-US" sz="3200" dirty="0" smtClean="0"/>
              <a:t>			Hebrews </a:t>
            </a:r>
            <a:r>
              <a:rPr lang="en-US" sz="3200" dirty="0"/>
              <a:t>4:2-3b</a:t>
            </a:r>
            <a:endParaRPr lang="en-US" sz="3200" dirty="0"/>
          </a:p>
        </p:txBody>
      </p:sp>
    </p:spTree>
    <p:extLst>
      <p:ext uri="{BB962C8B-B14F-4D97-AF65-F5344CB8AC3E}">
        <p14:creationId xmlns:p14="http://schemas.microsoft.com/office/powerpoint/2010/main" val="38231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normAutofit lnSpcReduction="10000"/>
          </a:bodyPr>
          <a:lstStyle/>
          <a:p>
            <a:pPr marL="68580" indent="0">
              <a:buNone/>
            </a:pPr>
            <a:r>
              <a:rPr lang="en-US" sz="2800" dirty="0"/>
              <a:t>Paul tells us “I have learned to be content whatever the circumstances. </a:t>
            </a:r>
            <a:r>
              <a:rPr lang="en-US" sz="2800" baseline="30000" dirty="0"/>
              <a:t>12 </a:t>
            </a:r>
            <a:r>
              <a:rPr lang="en-US" sz="2800" dirty="0"/>
              <a:t>I know what it is to be in need, and I know what it is to have plenty. I have learned the secret of being content in any and every situation, whether well fed or hungry, whether living in plenty or in want. </a:t>
            </a:r>
            <a:r>
              <a:rPr lang="en-US" sz="2800" baseline="30000" dirty="0"/>
              <a:t>13 </a:t>
            </a:r>
            <a:r>
              <a:rPr lang="en-US" sz="2800" dirty="0"/>
              <a:t>I can do everything through him who gives me strength.  </a:t>
            </a:r>
            <a:endParaRPr lang="en-US" sz="2800" dirty="0" smtClean="0"/>
          </a:p>
          <a:p>
            <a:pPr marL="68580" indent="0">
              <a:buNone/>
            </a:pPr>
            <a:r>
              <a:rPr lang="en-US" sz="2800" dirty="0"/>
              <a:t>	</a:t>
            </a:r>
            <a:r>
              <a:rPr lang="en-US" sz="2800" dirty="0" smtClean="0"/>
              <a:t>		Philippians </a:t>
            </a:r>
            <a:r>
              <a:rPr lang="en-US" sz="2800" dirty="0"/>
              <a:t>4:11-13</a:t>
            </a:r>
            <a:endParaRPr lang="en-US" sz="2800" dirty="0"/>
          </a:p>
        </p:txBody>
      </p:sp>
    </p:spTree>
    <p:extLst>
      <p:ext uri="{BB962C8B-B14F-4D97-AF65-F5344CB8AC3E}">
        <p14:creationId xmlns:p14="http://schemas.microsoft.com/office/powerpoint/2010/main" val="1419501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lstStyle/>
          <a:p>
            <a:pPr>
              <a:spcBef>
                <a:spcPts val="2400"/>
              </a:spcBef>
            </a:pPr>
            <a:r>
              <a:rPr lang="en-US" b="1" dirty="0"/>
              <a:t>We like sheep are </a:t>
            </a:r>
            <a:r>
              <a:rPr lang="en-US" b="1" u="sng" dirty="0"/>
              <a:t>defenseless</a:t>
            </a:r>
            <a:r>
              <a:rPr lang="en-US" b="1" dirty="0"/>
              <a:t>, </a:t>
            </a:r>
            <a:r>
              <a:rPr lang="en-US" b="1" u="sng" dirty="0"/>
              <a:t>dependent</a:t>
            </a:r>
            <a:r>
              <a:rPr lang="en-US" b="1" dirty="0"/>
              <a:t>, and </a:t>
            </a:r>
            <a:r>
              <a:rPr lang="en-US" b="1" u="sng" dirty="0"/>
              <a:t>helpless</a:t>
            </a:r>
            <a:r>
              <a:rPr lang="en-US" b="1" dirty="0" smtClean="0"/>
              <a:t>.</a:t>
            </a:r>
          </a:p>
          <a:p>
            <a:pPr>
              <a:spcBef>
                <a:spcPts val="2400"/>
              </a:spcBef>
            </a:pPr>
            <a:r>
              <a:rPr lang="en-US" b="1" dirty="0"/>
              <a:t>The Shepherd has a </a:t>
            </a:r>
            <a:r>
              <a:rPr lang="en-US" b="1" u="sng" dirty="0"/>
              <a:t>relationship</a:t>
            </a:r>
            <a:r>
              <a:rPr lang="en-US" b="1" dirty="0"/>
              <a:t> with you</a:t>
            </a:r>
            <a:r>
              <a:rPr lang="en-US" b="1" dirty="0" smtClean="0"/>
              <a:t>.</a:t>
            </a:r>
          </a:p>
          <a:p>
            <a:pPr>
              <a:spcBef>
                <a:spcPts val="2400"/>
              </a:spcBef>
            </a:pPr>
            <a:r>
              <a:rPr lang="en-US" b="1" dirty="0"/>
              <a:t>Your life is </a:t>
            </a:r>
            <a:r>
              <a:rPr lang="en-US" b="1" u="sng" dirty="0"/>
              <a:t>fully</a:t>
            </a:r>
            <a:r>
              <a:rPr lang="en-US" b="1" dirty="0"/>
              <a:t> </a:t>
            </a:r>
            <a:r>
              <a:rPr lang="en-US" b="1" u="sng" dirty="0"/>
              <a:t>under</a:t>
            </a:r>
            <a:r>
              <a:rPr lang="en-US" b="1" dirty="0"/>
              <a:t> his care and you </a:t>
            </a:r>
            <a:r>
              <a:rPr lang="en-US" b="1" u="sng" dirty="0"/>
              <a:t>trust</a:t>
            </a:r>
            <a:r>
              <a:rPr lang="en-US" b="1" dirty="0"/>
              <a:t> him</a:t>
            </a:r>
            <a:r>
              <a:rPr lang="en-US" b="1" dirty="0" smtClean="0"/>
              <a:t>.</a:t>
            </a:r>
          </a:p>
          <a:p>
            <a:pPr>
              <a:spcBef>
                <a:spcPts val="2400"/>
              </a:spcBef>
            </a:pPr>
            <a:r>
              <a:rPr lang="en-US" b="1" dirty="0"/>
              <a:t>He will give you </a:t>
            </a:r>
            <a:r>
              <a:rPr lang="en-US" b="1" u="sng" dirty="0"/>
              <a:t>rest</a:t>
            </a:r>
            <a:r>
              <a:rPr lang="en-US" b="1" dirty="0" smtClean="0"/>
              <a:t>.</a:t>
            </a:r>
          </a:p>
          <a:p>
            <a:pPr>
              <a:spcBef>
                <a:spcPts val="2400"/>
              </a:spcBef>
            </a:pPr>
            <a:r>
              <a:rPr lang="en-US" b="1" dirty="0"/>
              <a:t>He </a:t>
            </a:r>
            <a:r>
              <a:rPr lang="en-US" b="1" u="sng" dirty="0"/>
              <a:t>restores</a:t>
            </a:r>
            <a:r>
              <a:rPr lang="en-US" b="1" dirty="0"/>
              <a:t> or </a:t>
            </a:r>
            <a:r>
              <a:rPr lang="en-US" b="1" u="sng" dirty="0"/>
              <a:t>refreshes</a:t>
            </a:r>
            <a:r>
              <a:rPr lang="en-US" b="1" dirty="0"/>
              <a:t> you.</a:t>
            </a:r>
            <a:endParaRPr lang="en-US" dirty="0"/>
          </a:p>
        </p:txBody>
      </p:sp>
    </p:spTree>
    <p:extLst>
      <p:ext uri="{BB962C8B-B14F-4D97-AF65-F5344CB8AC3E}">
        <p14:creationId xmlns:p14="http://schemas.microsoft.com/office/powerpoint/2010/main" val="134302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TotalTime>
  <Words>471</Words>
  <Application>Microsoft Office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The Lord Is My Shepherd</vt:lpstr>
      <vt:lpstr>How do you know if he is your shepherd?</vt:lpstr>
      <vt:lpstr>How do you know if he is your shepherd?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Lord Is My Shepherd</dc:title>
  <dc:creator>Phil Martin</dc:creator>
  <cp:lastModifiedBy>Phil Martin</cp:lastModifiedBy>
  <cp:revision>3</cp:revision>
  <dcterms:created xsi:type="dcterms:W3CDTF">2015-04-10T20:02:42Z</dcterms:created>
  <dcterms:modified xsi:type="dcterms:W3CDTF">2015-04-10T20:30:52Z</dcterms:modified>
</cp:coreProperties>
</file>