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9" r:id="rId10"/>
    <p:sldId id="268" r:id="rId11"/>
    <p:sldId id="262" r:id="rId12"/>
    <p:sldId id="272" r:id="rId13"/>
    <p:sldId id="273" r:id="rId14"/>
    <p:sldId id="271" r:id="rId15"/>
    <p:sldId id="264" r:id="rId16"/>
    <p:sldId id="26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BBD2B46-7382-4B19-A890-07668E67AFB8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F4729D-CA90-45D1-BF78-767670DB2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The Oneness </a:t>
            </a:r>
            <a:r>
              <a:rPr lang="en-US" sz="5400" dirty="0" smtClean="0"/>
              <a:t>Factor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Genesis 2:18-24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70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areas of oneness: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u="sng" dirty="0"/>
              <a:t>Physical</a:t>
            </a:r>
            <a:r>
              <a:rPr lang="en-US" sz="2800" dirty="0"/>
              <a:t> oneness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Seek to </a:t>
            </a:r>
            <a:r>
              <a:rPr lang="en-US" sz="2800" u="sng" dirty="0"/>
              <a:t>understand</a:t>
            </a:r>
            <a:r>
              <a:rPr lang="en-US" sz="2800" dirty="0"/>
              <a:t> and </a:t>
            </a:r>
            <a:r>
              <a:rPr lang="en-US" sz="2800" u="sng" dirty="0"/>
              <a:t>meet </a:t>
            </a:r>
            <a:r>
              <a:rPr lang="en-US" sz="2800" dirty="0"/>
              <a:t>the other’s desire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800" u="sng" dirty="0"/>
              <a:t>Emotional</a:t>
            </a:r>
            <a:r>
              <a:rPr lang="en-US" sz="2800" dirty="0"/>
              <a:t> oneness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Be </a:t>
            </a:r>
            <a:r>
              <a:rPr lang="en-US" sz="2800" u="sng" dirty="0"/>
              <a:t>vulnerable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u="sng" dirty="0"/>
              <a:t>Listen</a:t>
            </a:r>
            <a:r>
              <a:rPr lang="en-US" sz="2800" dirty="0"/>
              <a:t>, </a:t>
            </a:r>
            <a:r>
              <a:rPr lang="en-US" sz="2800" u="sng" dirty="0"/>
              <a:t>identify</a:t>
            </a:r>
            <a:r>
              <a:rPr lang="en-US" sz="2800" dirty="0"/>
              <a:t>, </a:t>
            </a:r>
            <a:r>
              <a:rPr lang="en-US" sz="2800" u="sng" dirty="0"/>
              <a:t>affirm</a:t>
            </a:r>
            <a:r>
              <a:rPr lang="en-US" sz="2800" dirty="0"/>
              <a:t>, </a:t>
            </a:r>
            <a:r>
              <a:rPr lang="en-US" sz="2800" u="sng" dirty="0"/>
              <a:t>comfort</a:t>
            </a:r>
            <a:r>
              <a:rPr lang="en-US" sz="2800" dirty="0"/>
              <a:t>, and express your love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Take time to </a:t>
            </a:r>
            <a:r>
              <a:rPr lang="en-US" sz="2800" u="sng" dirty="0"/>
              <a:t>be</a:t>
            </a:r>
            <a:r>
              <a:rPr lang="en-US" sz="2800" dirty="0"/>
              <a:t> and </a:t>
            </a:r>
            <a:r>
              <a:rPr lang="en-US" sz="2800" u="sng" dirty="0"/>
              <a:t>do</a:t>
            </a:r>
            <a:r>
              <a:rPr lang="en-US" sz="2800" dirty="0"/>
              <a:t> together.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213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areas of oneness: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u="sng" dirty="0"/>
              <a:t>Spiritual</a:t>
            </a:r>
            <a:r>
              <a:rPr lang="en-US" sz="2800" dirty="0"/>
              <a:t> oneness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Speak to one another with psalms, hymns and spiritual songs. Sing and make music in your heart to the Lord, </a:t>
            </a:r>
            <a:r>
              <a:rPr lang="en-US" sz="3200" baseline="30000" dirty="0"/>
              <a:t>20 </a:t>
            </a:r>
            <a:r>
              <a:rPr lang="en-US" sz="3200" dirty="0"/>
              <a:t>always giving thanks to God the Father for everything, in the name of our Lord Jesus Christ. 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		Ephesians </a:t>
            </a:r>
            <a:r>
              <a:rPr lang="en-US" sz="3200" dirty="0"/>
              <a:t>5:19-20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33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“Again, I tell you that if two of you on earth agree about anything you ask for, it will be done for you by my Father in heaven. </a:t>
            </a:r>
            <a:r>
              <a:rPr lang="en-US" sz="3200" baseline="30000" dirty="0"/>
              <a:t>20 </a:t>
            </a:r>
            <a:r>
              <a:rPr lang="en-US" sz="3200" dirty="0"/>
              <a:t>For where two or three come together in my name, there am I with them.”  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			Matthew </a:t>
            </a:r>
            <a:r>
              <a:rPr lang="en-US" sz="3200" dirty="0"/>
              <a:t>18:19-20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98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areas of oneness: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u="sng" dirty="0"/>
              <a:t>Spiritual</a:t>
            </a:r>
            <a:r>
              <a:rPr lang="en-US" sz="2800" dirty="0"/>
              <a:t> oneness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Grow </a:t>
            </a:r>
            <a:r>
              <a:rPr lang="en-US" sz="2800" u="sng" dirty="0"/>
              <a:t>humbly</a:t>
            </a:r>
            <a:r>
              <a:rPr lang="en-US" sz="2800" dirty="0"/>
              <a:t> and </a:t>
            </a:r>
            <a:r>
              <a:rPr lang="en-US" sz="2800" u="sng" dirty="0"/>
              <a:t>intentionally</a:t>
            </a:r>
            <a:r>
              <a:rPr lang="en-US" sz="2800" dirty="0"/>
              <a:t> together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Oneness of </a:t>
            </a:r>
            <a:r>
              <a:rPr lang="en-US" sz="2800" u="sng" dirty="0"/>
              <a:t>purpose</a:t>
            </a:r>
            <a:r>
              <a:rPr lang="en-US" sz="2800" dirty="0" smtClean="0"/>
              <a:t>.</a:t>
            </a:r>
            <a:endParaRPr lang="en-US" sz="2500" dirty="0" smtClean="0"/>
          </a:p>
          <a:p>
            <a:pPr lvl="1">
              <a:spcAft>
                <a:spcPts val="1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4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make </a:t>
            </a:r>
            <a:r>
              <a:rPr lang="en-US" dirty="0"/>
              <a:t>my joy complete by being like-minded, having the same love, being one in spirit and </a:t>
            </a:r>
            <a:r>
              <a:rPr lang="en-US" dirty="0" smtClean="0"/>
              <a:t>purpose.  Do </a:t>
            </a:r>
            <a:r>
              <a:rPr lang="en-US" dirty="0"/>
              <a:t>nothing out of selfish ambition or vain conceit, but in humility consider others better than </a:t>
            </a:r>
            <a:r>
              <a:rPr lang="en-US" dirty="0" smtClean="0"/>
              <a:t>yourselves.  Each </a:t>
            </a:r>
            <a:r>
              <a:rPr lang="en-US" dirty="0"/>
              <a:t>of you should look not only to your own interests, but also to the interests of others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Philippians 2:2-4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areas of oneness: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u="sng" dirty="0"/>
              <a:t>Spiritual</a:t>
            </a:r>
            <a:r>
              <a:rPr lang="en-US" sz="2800" dirty="0"/>
              <a:t> oneness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Grow </a:t>
            </a:r>
            <a:r>
              <a:rPr lang="en-US" sz="2800" u="sng" dirty="0"/>
              <a:t>humbly</a:t>
            </a:r>
            <a:r>
              <a:rPr lang="en-US" sz="2800" dirty="0"/>
              <a:t> and </a:t>
            </a:r>
            <a:r>
              <a:rPr lang="en-US" sz="2800" u="sng" dirty="0"/>
              <a:t>intentionally</a:t>
            </a:r>
            <a:r>
              <a:rPr lang="en-US" sz="2800" dirty="0"/>
              <a:t> together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Oneness of </a:t>
            </a:r>
            <a:r>
              <a:rPr lang="en-US" sz="2800" u="sng" dirty="0"/>
              <a:t>purpose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Requires </a:t>
            </a:r>
            <a:r>
              <a:rPr lang="en-US" sz="2800" u="sng" dirty="0"/>
              <a:t>communication</a:t>
            </a:r>
            <a:r>
              <a:rPr lang="en-US" sz="2800" dirty="0"/>
              <a:t>, </a:t>
            </a:r>
            <a:r>
              <a:rPr lang="en-US" sz="2800" u="sng" dirty="0"/>
              <a:t>awareness</a:t>
            </a:r>
            <a:r>
              <a:rPr lang="en-US" sz="2800" dirty="0"/>
              <a:t>, and </a:t>
            </a:r>
            <a:r>
              <a:rPr lang="en-US" sz="2800" u="sng" dirty="0"/>
              <a:t>consideration</a:t>
            </a:r>
            <a:r>
              <a:rPr lang="en-US" sz="2800" dirty="0"/>
              <a:t>.</a:t>
            </a:r>
            <a:endParaRPr lang="en-US" sz="2500" dirty="0" smtClean="0"/>
          </a:p>
          <a:p>
            <a:pPr lvl="1">
              <a:spcAft>
                <a:spcPts val="1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52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782"/>
            <a:ext cx="4341091" cy="3255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2766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" y="304800"/>
            <a:ext cx="8202084" cy="6151563"/>
          </a:xfrm>
        </p:spPr>
      </p:pic>
    </p:spTree>
    <p:extLst>
      <p:ext uri="{BB962C8B-B14F-4D97-AF65-F5344CB8AC3E}">
        <p14:creationId xmlns:p14="http://schemas.microsoft.com/office/powerpoint/2010/main" val="248357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5" y="-5366"/>
            <a:ext cx="9002245" cy="6868713"/>
          </a:xfrm>
        </p:spPr>
      </p:pic>
    </p:spTree>
    <p:extLst>
      <p:ext uri="{BB962C8B-B14F-4D97-AF65-F5344CB8AC3E}">
        <p14:creationId xmlns:p14="http://schemas.microsoft.com/office/powerpoint/2010/main" val="26226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" y="66675"/>
            <a:ext cx="8133292" cy="6099969"/>
          </a:xfrm>
        </p:spPr>
      </p:pic>
    </p:spTree>
    <p:extLst>
      <p:ext uri="{BB962C8B-B14F-4D97-AF65-F5344CB8AC3E}">
        <p14:creationId xmlns:p14="http://schemas.microsoft.com/office/powerpoint/2010/main" val="29251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areas of oneness: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Physical</a:t>
            </a:r>
            <a:r>
              <a:rPr lang="en-US" sz="2800" dirty="0"/>
              <a:t> oneness.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9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Now for the matters you wrote about: It is good for a man not to </a:t>
            </a:r>
            <a:r>
              <a:rPr lang="en-US" sz="3000" dirty="0" smtClean="0"/>
              <a:t>marry.  But </a:t>
            </a:r>
            <a:r>
              <a:rPr lang="en-US" sz="3000" dirty="0"/>
              <a:t>since there is so much immorality, each man should have his own wife, and each woman her own </a:t>
            </a:r>
            <a:r>
              <a:rPr lang="en-US" sz="3000" dirty="0" smtClean="0"/>
              <a:t>husband.  The </a:t>
            </a:r>
            <a:r>
              <a:rPr lang="en-US" sz="3000" dirty="0"/>
              <a:t>husband should fulfill his marital duty to his wife, and likewise the wife to her </a:t>
            </a:r>
            <a:r>
              <a:rPr lang="en-US" sz="3000" dirty="0" smtClean="0"/>
              <a:t>husband.  The </a:t>
            </a:r>
            <a:r>
              <a:rPr lang="en-US" sz="3000" dirty="0"/>
              <a:t>wife’s body does not belong to her alone but also to her husband.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In the same way, the husband’s body does not belong to him alone but also to his wife.  Do not deprive each other except by mutual consent and for a time, so that you may devote yourselves to prayer. Then come together again so that Satan will not tempt you because of your lack of self-control</a:t>
            </a:r>
            <a:r>
              <a:rPr lang="en-US" sz="3000" dirty="0" smtClean="0"/>
              <a:t>.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			1 Corinthians 7:1-5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625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areas of oneness: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u="sng" dirty="0"/>
              <a:t>Physical</a:t>
            </a:r>
            <a:r>
              <a:rPr lang="en-US" sz="2800" dirty="0"/>
              <a:t> oneness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Seek to </a:t>
            </a:r>
            <a:r>
              <a:rPr lang="en-US" sz="2800" u="sng" dirty="0"/>
              <a:t>understand</a:t>
            </a:r>
            <a:r>
              <a:rPr lang="en-US" sz="2800" dirty="0"/>
              <a:t> and </a:t>
            </a:r>
            <a:r>
              <a:rPr lang="en-US" sz="2800" u="sng" dirty="0"/>
              <a:t>meet </a:t>
            </a:r>
            <a:r>
              <a:rPr lang="en-US" sz="2800" dirty="0"/>
              <a:t>the other’s desire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800" u="sng" dirty="0"/>
              <a:t>Emotional</a:t>
            </a:r>
            <a:r>
              <a:rPr lang="en-US" sz="2800" dirty="0"/>
              <a:t> oneness</a:t>
            </a:r>
            <a:r>
              <a:rPr lang="en-US" sz="2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Be </a:t>
            </a:r>
            <a:r>
              <a:rPr lang="en-US" sz="2800" u="sng" dirty="0"/>
              <a:t>vulnerable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5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Therefore confess your sins to each other and pray for each other so that you may be healed. 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				James </a:t>
            </a:r>
            <a:r>
              <a:rPr lang="en-US" sz="3200" dirty="0"/>
              <a:t>5:16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96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642</TotalTime>
  <Words>440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The Oneness Factor</vt:lpstr>
      <vt:lpstr>PowerPoint Presentation</vt:lpstr>
      <vt:lpstr>PowerPoint Presentation</vt:lpstr>
      <vt:lpstr>PowerPoint Presentation</vt:lpstr>
      <vt:lpstr>Four areas of oneness:</vt:lpstr>
      <vt:lpstr>PowerPoint Presentation</vt:lpstr>
      <vt:lpstr>PowerPoint Presentation</vt:lpstr>
      <vt:lpstr>Four areas of oneness:</vt:lpstr>
      <vt:lpstr>PowerPoint Presentation</vt:lpstr>
      <vt:lpstr>Four areas of oneness:</vt:lpstr>
      <vt:lpstr>Four areas of oneness:</vt:lpstr>
      <vt:lpstr>PowerPoint Presentation</vt:lpstr>
      <vt:lpstr>PowerPoint Presentation</vt:lpstr>
      <vt:lpstr>Four areas of oneness:</vt:lpstr>
      <vt:lpstr>PowerPoint Presentation</vt:lpstr>
      <vt:lpstr>Four areas of oneness: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Oneness Factor</dc:title>
  <dc:creator>Phil Martin</dc:creator>
  <cp:lastModifiedBy>Phil Martin</cp:lastModifiedBy>
  <cp:revision>7</cp:revision>
  <dcterms:created xsi:type="dcterms:W3CDTF">2015-02-08T02:59:14Z</dcterms:created>
  <dcterms:modified xsi:type="dcterms:W3CDTF">2015-02-08T13:41:27Z</dcterms:modified>
</cp:coreProperties>
</file>