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6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12/28/2014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12/28/2014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E014-F1E4-42E4-8498-23A5BBDAF6E1}" type="datetimeFigureOut">
              <a:rPr lang="en-US" smtClean="0"/>
              <a:t>12/28/2014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8EE0E014-F1E4-42E4-8498-23A5BBDAF6E1}" type="datetimeFigureOut">
              <a:rPr lang="en-US" smtClean="0"/>
              <a:t>12/28/2014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7C6E7B37-2418-49E2-B516-33879605720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/>
              <a:t>The Same Old Message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Luke 2:1-20</a:t>
            </a:r>
          </a:p>
        </p:txBody>
      </p:sp>
    </p:spTree>
    <p:extLst>
      <p:ext uri="{BB962C8B-B14F-4D97-AF65-F5344CB8AC3E}">
        <p14:creationId xmlns:p14="http://schemas.microsoft.com/office/powerpoint/2010/main" val="145226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0"/>
            <a:ext cx="6781800" cy="838200"/>
          </a:xfrm>
        </p:spPr>
        <p:txBody>
          <a:bodyPr>
            <a:normAutofit/>
          </a:bodyPr>
          <a:lstStyle/>
          <a:p>
            <a:r>
              <a:rPr lang="en-US" sz="4000" b="1" dirty="0"/>
              <a:t>The Same Old Message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724400"/>
          </a:xfrm>
        </p:spPr>
        <p:txBody>
          <a:bodyPr/>
          <a:lstStyle/>
          <a:p>
            <a:r>
              <a:rPr lang="en-US" sz="3200" b="1" dirty="0"/>
              <a:t>I bring you </a:t>
            </a:r>
            <a:r>
              <a:rPr lang="en-US" sz="3200" b="1" u="sng" dirty="0"/>
              <a:t>good news</a:t>
            </a:r>
            <a:r>
              <a:rPr lang="en-US" sz="3200" b="1" dirty="0" smtClean="0"/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561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10200"/>
            <a:ext cx="6781800" cy="762000"/>
          </a:xfrm>
        </p:spPr>
        <p:txBody>
          <a:bodyPr>
            <a:normAutofit/>
          </a:bodyPr>
          <a:lstStyle/>
          <a:p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And with many other words John exhorted the people and preached the good news to them. </a:t>
            </a:r>
            <a:r>
              <a:rPr lang="en-US" sz="3600" baseline="30000" dirty="0"/>
              <a:t> </a:t>
            </a:r>
            <a:endParaRPr lang="en-US" sz="3600" baseline="30000" dirty="0" smtClean="0"/>
          </a:p>
          <a:p>
            <a:pPr marL="0" indent="0">
              <a:buNone/>
            </a:pPr>
            <a:endParaRPr lang="en-US" sz="3600" baseline="30000" dirty="0"/>
          </a:p>
          <a:p>
            <a:pPr marL="0" indent="0">
              <a:buNone/>
            </a:pPr>
            <a:r>
              <a:rPr lang="en-US" sz="3600" baseline="30000" dirty="0" smtClean="0"/>
              <a:t>					</a:t>
            </a:r>
            <a:r>
              <a:rPr lang="en-US" sz="3600" dirty="0" smtClean="0"/>
              <a:t>Luke </a:t>
            </a:r>
            <a:r>
              <a:rPr lang="en-US" sz="3600" dirty="0"/>
              <a:t>3:18</a:t>
            </a:r>
          </a:p>
        </p:txBody>
      </p:sp>
    </p:spTree>
    <p:extLst>
      <p:ext uri="{BB962C8B-B14F-4D97-AF65-F5344CB8AC3E}">
        <p14:creationId xmlns:p14="http://schemas.microsoft.com/office/powerpoint/2010/main" val="2665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10200"/>
            <a:ext cx="6781800" cy="762000"/>
          </a:xfrm>
        </p:spPr>
        <p:txBody>
          <a:bodyPr>
            <a:normAutofit/>
          </a:bodyPr>
          <a:lstStyle/>
          <a:p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6482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dirty="0"/>
              <a:t>“The Spirit of the Lord is on me, </a:t>
            </a:r>
          </a:p>
          <a:p>
            <a:pPr marL="0" indent="0">
              <a:buNone/>
            </a:pPr>
            <a:r>
              <a:rPr lang="en-US" sz="3600" dirty="0"/>
              <a:t>because he has anointed me </a:t>
            </a:r>
          </a:p>
          <a:p>
            <a:pPr marL="0" indent="0">
              <a:buNone/>
            </a:pPr>
            <a:r>
              <a:rPr lang="en-US" sz="3600" dirty="0"/>
              <a:t>to preach good news to the </a:t>
            </a:r>
            <a:r>
              <a:rPr lang="en-US" sz="3600" dirty="0" smtClean="0"/>
              <a:t>poor.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						Luke </a:t>
            </a:r>
            <a:r>
              <a:rPr lang="en-US" sz="3600" dirty="0"/>
              <a:t>4:18</a:t>
            </a:r>
          </a:p>
        </p:txBody>
      </p:sp>
    </p:spTree>
    <p:extLst>
      <p:ext uri="{BB962C8B-B14F-4D97-AF65-F5344CB8AC3E}">
        <p14:creationId xmlns:p14="http://schemas.microsoft.com/office/powerpoint/2010/main" val="401277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10200"/>
            <a:ext cx="6781800" cy="762000"/>
          </a:xfrm>
        </p:spPr>
        <p:txBody>
          <a:bodyPr>
            <a:normAutofit/>
          </a:bodyPr>
          <a:lstStyle/>
          <a:p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6482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dirty="0"/>
              <a:t>But he said, “I must preach the good news of the kingdom of God to the other towns also, because that is why I was sent.”  And he kept on preaching in the synagogues of Judea.   </a:t>
            </a:r>
            <a:endParaRPr lang="en-US" sz="3600" dirty="0" smtClean="0"/>
          </a:p>
          <a:p>
            <a:pPr marL="45720" indent="0">
              <a:buNone/>
            </a:pPr>
            <a:endParaRPr lang="en-US" sz="3600" dirty="0"/>
          </a:p>
          <a:p>
            <a:pPr marL="45720" indent="0">
              <a:buNone/>
            </a:pPr>
            <a:r>
              <a:rPr lang="en-US" sz="3600" dirty="0" smtClean="0"/>
              <a:t>					Luke </a:t>
            </a:r>
            <a:r>
              <a:rPr lang="en-US" sz="3600" dirty="0"/>
              <a:t>4:43-44</a:t>
            </a:r>
          </a:p>
        </p:txBody>
      </p:sp>
    </p:spTree>
    <p:extLst>
      <p:ext uri="{BB962C8B-B14F-4D97-AF65-F5344CB8AC3E}">
        <p14:creationId xmlns:p14="http://schemas.microsoft.com/office/powerpoint/2010/main" val="281775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10200"/>
            <a:ext cx="6781800" cy="762000"/>
          </a:xfrm>
        </p:spPr>
        <p:txBody>
          <a:bodyPr>
            <a:normAutofit/>
          </a:bodyPr>
          <a:lstStyle/>
          <a:p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6482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3600" dirty="0"/>
              <a:t>“Go back and report to John what you have seen and heard: The blind receive sight, the lame walk, those who have leprosy are cured, the deaf hear, the dead are raised, and the good news is preached to the poor.  </a:t>
            </a:r>
            <a:endParaRPr lang="en-US" sz="3600" dirty="0" smtClean="0"/>
          </a:p>
          <a:p>
            <a:pPr marL="45720" indent="0">
              <a:buNone/>
            </a:pPr>
            <a:endParaRPr lang="en-US" sz="3600" dirty="0"/>
          </a:p>
          <a:p>
            <a:pPr marL="45720" indent="0">
              <a:buNone/>
            </a:pPr>
            <a:r>
              <a:rPr lang="en-US" sz="3600" dirty="0" smtClean="0"/>
              <a:t>						Luke </a:t>
            </a:r>
            <a:r>
              <a:rPr lang="en-US" sz="3600" dirty="0"/>
              <a:t>7:22</a:t>
            </a:r>
          </a:p>
        </p:txBody>
      </p:sp>
    </p:spTree>
    <p:extLst>
      <p:ext uri="{BB962C8B-B14F-4D97-AF65-F5344CB8AC3E}">
        <p14:creationId xmlns:p14="http://schemas.microsoft.com/office/powerpoint/2010/main" val="419661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0"/>
            <a:ext cx="6781800" cy="838200"/>
          </a:xfrm>
        </p:spPr>
        <p:txBody>
          <a:bodyPr>
            <a:normAutofit/>
          </a:bodyPr>
          <a:lstStyle/>
          <a:p>
            <a:r>
              <a:rPr lang="en-US" sz="4000" b="1" dirty="0"/>
              <a:t>The Same Old Message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724400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3200" b="1" dirty="0"/>
              <a:t>I bring you </a:t>
            </a:r>
            <a:r>
              <a:rPr lang="en-US" sz="3200" b="1" u="sng" dirty="0"/>
              <a:t>good news</a:t>
            </a:r>
            <a:r>
              <a:rPr lang="en-US" sz="3200" b="1" dirty="0" smtClean="0"/>
              <a:t>…</a:t>
            </a:r>
          </a:p>
          <a:p>
            <a:pPr>
              <a:spcBef>
                <a:spcPts val="2400"/>
              </a:spcBef>
            </a:pPr>
            <a:r>
              <a:rPr lang="en-US" sz="3200" b="1" dirty="0"/>
              <a:t>…of </a:t>
            </a:r>
            <a:r>
              <a:rPr lang="en-US" sz="3200" b="1" u="sng" dirty="0"/>
              <a:t>great</a:t>
            </a:r>
            <a:r>
              <a:rPr lang="en-US" sz="3200" b="1" dirty="0"/>
              <a:t> </a:t>
            </a:r>
            <a:r>
              <a:rPr lang="en-US" sz="3200" b="1" u="sng" dirty="0"/>
              <a:t>joy</a:t>
            </a:r>
            <a:r>
              <a:rPr lang="en-US" sz="3200" b="1" dirty="0"/>
              <a:t> that will be</a:t>
            </a:r>
            <a:r>
              <a:rPr lang="en-US" sz="3200" b="1" dirty="0" smtClean="0"/>
              <a:t>…</a:t>
            </a:r>
          </a:p>
          <a:p>
            <a:pPr>
              <a:spcBef>
                <a:spcPts val="2400"/>
              </a:spcBef>
            </a:pPr>
            <a:r>
              <a:rPr lang="en-US" sz="3200" b="1" dirty="0"/>
              <a:t>…for </a:t>
            </a:r>
            <a:r>
              <a:rPr lang="en-US" sz="3200" b="1" u="sng" dirty="0"/>
              <a:t>all</a:t>
            </a:r>
            <a:r>
              <a:rPr lang="en-US" sz="3200" b="1" dirty="0"/>
              <a:t> </a:t>
            </a:r>
            <a:r>
              <a:rPr lang="en-US" sz="3200" b="1" u="sng" dirty="0"/>
              <a:t>people</a:t>
            </a:r>
            <a:r>
              <a:rPr lang="en-US" sz="3200" b="1" dirty="0" smtClean="0"/>
              <a:t>.</a:t>
            </a:r>
          </a:p>
          <a:p>
            <a:pPr>
              <a:spcBef>
                <a:spcPts val="2400"/>
              </a:spcBef>
            </a:pPr>
            <a:r>
              <a:rPr lang="en-US" sz="3200" b="1" dirty="0"/>
              <a:t>Today in the town of David a </a:t>
            </a:r>
            <a:r>
              <a:rPr lang="en-US" sz="3200" b="1" u="sng" dirty="0"/>
              <a:t>Savior</a:t>
            </a:r>
            <a:r>
              <a:rPr lang="en-US" sz="3200" b="1" dirty="0"/>
              <a:t> has been born</a:t>
            </a:r>
            <a:r>
              <a:rPr lang="en-US" sz="3200" b="1" dirty="0" smtClean="0"/>
              <a:t>…</a:t>
            </a:r>
          </a:p>
          <a:p>
            <a:pPr>
              <a:spcBef>
                <a:spcPts val="2400"/>
              </a:spcBef>
            </a:pPr>
            <a:r>
              <a:rPr lang="en-US" sz="3200" b="1" dirty="0"/>
              <a:t>…to you; he is Christ the </a:t>
            </a:r>
            <a:r>
              <a:rPr lang="en-US" sz="3200" b="1" u="sng" dirty="0"/>
              <a:t>Lord</a:t>
            </a:r>
            <a:r>
              <a:rPr lang="en-US" sz="3200" b="1" dirty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7603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21</TotalTime>
  <Words>191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NewsPrint</vt:lpstr>
      <vt:lpstr>The Same Old Message</vt:lpstr>
      <vt:lpstr>The Same Old Message</vt:lpstr>
      <vt:lpstr>PowerPoint Presentation</vt:lpstr>
      <vt:lpstr>PowerPoint Presentation</vt:lpstr>
      <vt:lpstr>PowerPoint Presentation</vt:lpstr>
      <vt:lpstr>PowerPoint Presentation</vt:lpstr>
      <vt:lpstr>The Same Old Message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Same Old Message</dc:title>
  <dc:creator>Phil Martin</dc:creator>
  <cp:lastModifiedBy>Phil Martin</cp:lastModifiedBy>
  <cp:revision>3</cp:revision>
  <dcterms:created xsi:type="dcterms:W3CDTF">2014-12-24T20:04:10Z</dcterms:created>
  <dcterms:modified xsi:type="dcterms:W3CDTF">2014-12-28T14:33:31Z</dcterms:modified>
</cp:coreProperties>
</file>