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70" r:id="rId5"/>
    <p:sldId id="271" r:id="rId6"/>
    <p:sldId id="259" r:id="rId7"/>
    <p:sldId id="261" r:id="rId8"/>
    <p:sldId id="272" r:id="rId9"/>
    <p:sldId id="263" r:id="rId10"/>
    <p:sldId id="273" r:id="rId11"/>
    <p:sldId id="264" r:id="rId12"/>
    <p:sldId id="265" r:id="rId13"/>
    <p:sldId id="274" r:id="rId14"/>
    <p:sldId id="266"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02" y="-3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9E475B-E24E-4C1A-B6EE-9F2125AB8BCE}" type="datetimeFigureOut">
              <a:rPr lang="en-US" smtClean="0"/>
              <a:t>8/8/2015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F41F0-2DF4-49E8-9230-9FDD5B6DD84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9E475B-E24E-4C1A-B6EE-9F2125AB8BCE}" type="datetimeFigureOut">
              <a:rPr lang="en-US" smtClean="0"/>
              <a:t>8/8/2015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F41F0-2DF4-49E8-9230-9FDD5B6DD8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9E475B-E24E-4C1A-B6EE-9F2125AB8BCE}" type="datetimeFigureOut">
              <a:rPr lang="en-US" smtClean="0"/>
              <a:t>8/8/2015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F41F0-2DF4-49E8-9230-9FDD5B6DD84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9E475B-E24E-4C1A-B6EE-9F2125AB8BCE}" type="datetimeFigureOut">
              <a:rPr lang="en-US" smtClean="0"/>
              <a:t>8/8/2015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F41F0-2DF4-49E8-9230-9FDD5B6DD84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9E475B-E24E-4C1A-B6EE-9F2125AB8BCE}" type="datetimeFigureOut">
              <a:rPr lang="en-US" smtClean="0"/>
              <a:t>8/8/2015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F41F0-2DF4-49E8-9230-9FDD5B6DD84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9E475B-E24E-4C1A-B6EE-9F2125AB8BCE}" type="datetimeFigureOut">
              <a:rPr lang="en-US" smtClean="0"/>
              <a:t>8/8/2015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1F41F0-2DF4-49E8-9230-9FDD5B6DD84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9E475B-E24E-4C1A-B6EE-9F2125AB8BCE}" type="datetimeFigureOut">
              <a:rPr lang="en-US" smtClean="0"/>
              <a:t>8/8/2015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1F41F0-2DF4-49E8-9230-9FDD5B6DD8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9E475B-E24E-4C1A-B6EE-9F2125AB8BCE}" type="datetimeFigureOut">
              <a:rPr lang="en-US" smtClean="0"/>
              <a:t>8/8/2015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1F41F0-2DF4-49E8-9230-9FDD5B6DD8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E475B-E24E-4C1A-B6EE-9F2125AB8BCE}" type="datetimeFigureOut">
              <a:rPr lang="en-US" smtClean="0"/>
              <a:t>8/8/2015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1F41F0-2DF4-49E8-9230-9FDD5B6DD8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E475B-E24E-4C1A-B6EE-9F2125AB8BCE}" type="datetimeFigureOut">
              <a:rPr lang="en-US" smtClean="0"/>
              <a:t>8/8/2015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1F41F0-2DF4-49E8-9230-9FDD5B6DD84E}"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69E475B-E24E-4C1A-B6EE-9F2125AB8BCE}" type="datetimeFigureOut">
              <a:rPr lang="en-US" smtClean="0"/>
              <a:t>8/8/2015</a:t>
            </a:fld>
            <a:endParaRPr lang="en-US"/>
          </a:p>
        </p:txBody>
      </p:sp>
      <p:sp>
        <p:nvSpPr>
          <p:cNvPr id="9" name="Slide Number Placeholder 8"/>
          <p:cNvSpPr>
            <a:spLocks noGrp="1"/>
          </p:cNvSpPr>
          <p:nvPr>
            <p:ph type="sldNum" sz="quarter" idx="11"/>
          </p:nvPr>
        </p:nvSpPr>
        <p:spPr/>
        <p:txBody>
          <a:bodyPr/>
          <a:lstStyle/>
          <a:p>
            <a:fld id="{F11F41F0-2DF4-49E8-9230-9FDD5B6DD84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11F41F0-2DF4-49E8-9230-9FDD5B6DD84E}"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69E475B-E24E-4C1A-B6EE-9F2125AB8BCE}" type="datetimeFigureOut">
              <a:rPr lang="en-US" smtClean="0"/>
              <a:t>8/8/2015</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dirty="0"/>
              <a:t>Shared Convictions of Global Anabaptists</a:t>
            </a:r>
            <a:r>
              <a:rPr lang="en-US" sz="5400" dirty="0" smtClean="0"/>
              <a:t>:</a:t>
            </a:r>
            <a:br>
              <a:rPr lang="en-US" sz="5400" dirty="0" smtClean="0"/>
            </a:br>
            <a:endParaRPr lang="en-US" sz="5400" dirty="0"/>
          </a:p>
        </p:txBody>
      </p:sp>
      <p:sp>
        <p:nvSpPr>
          <p:cNvPr id="3" name="Subtitle 2"/>
          <p:cNvSpPr>
            <a:spLocks noGrp="1"/>
          </p:cNvSpPr>
          <p:nvPr>
            <p:ph type="subTitle" idx="1"/>
          </p:nvPr>
        </p:nvSpPr>
        <p:spPr/>
        <p:txBody>
          <a:bodyPr>
            <a:normAutofit/>
          </a:bodyPr>
          <a:lstStyle/>
          <a:p>
            <a:r>
              <a:rPr lang="en-US" sz="4000" dirty="0"/>
              <a:t>We Give Glory to the </a:t>
            </a:r>
            <a:r>
              <a:rPr lang="en-US" sz="4000" dirty="0" smtClean="0"/>
              <a:t>Son</a:t>
            </a:r>
            <a:endParaRPr lang="en-US" sz="4000" dirty="0"/>
          </a:p>
        </p:txBody>
      </p:sp>
    </p:spTree>
    <p:extLst>
      <p:ext uri="{BB962C8B-B14F-4D97-AF65-F5344CB8AC3E}">
        <p14:creationId xmlns:p14="http://schemas.microsoft.com/office/powerpoint/2010/main" val="247824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r>
              <a:rPr lang="en-US" sz="3200" dirty="0"/>
              <a:t>You </a:t>
            </a:r>
            <a:r>
              <a:rPr lang="en-US" sz="3200" u="sng" dirty="0"/>
              <a:t>can</a:t>
            </a:r>
            <a:r>
              <a:rPr lang="en-US" sz="3200" dirty="0"/>
              <a:t> </a:t>
            </a:r>
            <a:r>
              <a:rPr lang="en-US" sz="3200" u="sng" dirty="0"/>
              <a:t>be</a:t>
            </a:r>
            <a:r>
              <a:rPr lang="en-US" sz="3200" dirty="0"/>
              <a:t> </a:t>
            </a:r>
            <a:r>
              <a:rPr lang="en-US" sz="3200" u="sng" dirty="0"/>
              <a:t>sure</a:t>
            </a:r>
            <a:r>
              <a:rPr lang="en-US" sz="3200" dirty="0"/>
              <a:t> Jesus is the Son of God</a:t>
            </a:r>
            <a:r>
              <a:rPr lang="en-US" sz="3200" dirty="0" smtClean="0"/>
              <a:t>.</a:t>
            </a:r>
          </a:p>
          <a:p>
            <a:r>
              <a:rPr lang="en-US" sz="3200" dirty="0"/>
              <a:t>Jesus is your </a:t>
            </a:r>
            <a:r>
              <a:rPr lang="en-US" sz="3200" u="sng" dirty="0"/>
              <a:t>model</a:t>
            </a:r>
            <a:r>
              <a:rPr lang="en-US" sz="3200" dirty="0" smtClean="0"/>
              <a:t>.</a:t>
            </a:r>
          </a:p>
          <a:p>
            <a:r>
              <a:rPr lang="en-US" sz="3200" dirty="0"/>
              <a:t>Jesus </a:t>
            </a:r>
            <a:r>
              <a:rPr lang="en-US" sz="3200" u="sng" dirty="0"/>
              <a:t>teaches</a:t>
            </a:r>
            <a:r>
              <a:rPr lang="en-US" sz="3200" dirty="0"/>
              <a:t> us a </a:t>
            </a:r>
            <a:r>
              <a:rPr lang="en-US" sz="3200" u="sng" dirty="0"/>
              <a:t>new</a:t>
            </a:r>
            <a:r>
              <a:rPr lang="en-US" sz="3200" dirty="0"/>
              <a:t> </a:t>
            </a:r>
            <a:r>
              <a:rPr lang="en-US" sz="3200" u="sng" dirty="0"/>
              <a:t>orientation</a:t>
            </a:r>
            <a:r>
              <a:rPr lang="en-US" sz="3200" dirty="0" smtClean="0"/>
              <a:t>.</a:t>
            </a:r>
          </a:p>
          <a:p>
            <a:pPr lvl="2"/>
            <a:r>
              <a:rPr lang="en-US" sz="3000" dirty="0"/>
              <a:t>Jesus </a:t>
            </a:r>
            <a:r>
              <a:rPr lang="en-US" sz="3000" u="sng" dirty="0"/>
              <a:t>reverses</a:t>
            </a:r>
            <a:r>
              <a:rPr lang="en-US" sz="3000" dirty="0"/>
              <a:t> our </a:t>
            </a:r>
            <a:r>
              <a:rPr lang="en-US" sz="3000" u="sng" dirty="0"/>
              <a:t>values</a:t>
            </a:r>
            <a:r>
              <a:rPr lang="en-US" sz="3000" dirty="0" smtClean="0"/>
              <a:t>.</a:t>
            </a:r>
          </a:p>
          <a:p>
            <a:pPr lvl="2"/>
            <a:r>
              <a:rPr lang="en-US" sz="3000" dirty="0"/>
              <a:t>We are always to follow the </a:t>
            </a:r>
            <a:r>
              <a:rPr lang="en-US" sz="3000" u="sng" dirty="0"/>
              <a:t>way</a:t>
            </a:r>
            <a:r>
              <a:rPr lang="en-US" sz="3000" dirty="0"/>
              <a:t> of </a:t>
            </a:r>
            <a:r>
              <a:rPr lang="en-US" sz="3000" u="sng" dirty="0"/>
              <a:t>love</a:t>
            </a:r>
            <a:r>
              <a:rPr lang="en-US" sz="3000" dirty="0" smtClean="0"/>
              <a:t>.</a:t>
            </a:r>
          </a:p>
          <a:p>
            <a:pPr lvl="2"/>
            <a:r>
              <a:rPr lang="en-US" sz="3200" u="sng" dirty="0"/>
              <a:t>Prepare</a:t>
            </a:r>
            <a:r>
              <a:rPr lang="en-US" sz="3200" dirty="0"/>
              <a:t> for the </a:t>
            </a:r>
            <a:r>
              <a:rPr lang="en-US" sz="3200" u="sng" dirty="0"/>
              <a:t>future</a:t>
            </a:r>
            <a:r>
              <a:rPr lang="en-US" sz="3200" dirty="0"/>
              <a:t>.</a:t>
            </a:r>
            <a:endParaRPr lang="en-US" sz="3000" dirty="0"/>
          </a:p>
        </p:txBody>
      </p:sp>
    </p:spTree>
    <p:extLst>
      <p:ext uri="{BB962C8B-B14F-4D97-AF65-F5344CB8AC3E}">
        <p14:creationId xmlns:p14="http://schemas.microsoft.com/office/powerpoint/2010/main" val="371816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Autofit/>
          </a:bodyPr>
          <a:lstStyle/>
          <a:p>
            <a:pPr marL="114300" indent="0">
              <a:buNone/>
            </a:pPr>
            <a:r>
              <a:rPr lang="en-US" sz="3600" dirty="0"/>
              <a:t>“But store up for yourselves treasures in heaven, where moth and rust do not destroy, and thieves do not break in and steal.  For where your treasure is, there your heart will be also.”  </a:t>
            </a:r>
            <a:endParaRPr lang="en-US" sz="3600" dirty="0"/>
          </a:p>
          <a:p>
            <a:pPr marL="114300" indent="0">
              <a:buNone/>
            </a:pPr>
            <a:r>
              <a:rPr lang="en-US" sz="3600" dirty="0" smtClean="0"/>
              <a:t>				Matthew </a:t>
            </a:r>
            <a:r>
              <a:rPr lang="en-US" sz="3600" dirty="0"/>
              <a:t>6:20-21</a:t>
            </a:r>
            <a:endParaRPr lang="en-US" sz="3600" dirty="0"/>
          </a:p>
        </p:txBody>
      </p:sp>
    </p:spTree>
    <p:extLst>
      <p:ext uri="{BB962C8B-B14F-4D97-AF65-F5344CB8AC3E}">
        <p14:creationId xmlns:p14="http://schemas.microsoft.com/office/powerpoint/2010/main" val="187988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Autofit/>
          </a:bodyPr>
          <a:lstStyle/>
          <a:p>
            <a:pPr marL="114300" indent="0">
              <a:buNone/>
            </a:pPr>
            <a:r>
              <a:rPr lang="en-US" sz="3200" dirty="0"/>
              <a:t>“For we must all appear before the judgment seat of Christ, that each one may receive what is due him for the things done while in the body, whether good or bad.”  </a:t>
            </a:r>
            <a:endParaRPr lang="en-US" sz="3200" dirty="0" smtClean="0"/>
          </a:p>
          <a:p>
            <a:pPr marL="114300" indent="0">
              <a:buNone/>
            </a:pPr>
            <a:endParaRPr lang="en-US" sz="3200" dirty="0"/>
          </a:p>
          <a:p>
            <a:pPr marL="114300" indent="0">
              <a:buNone/>
            </a:pPr>
            <a:r>
              <a:rPr lang="en-US" sz="3200" dirty="0" smtClean="0"/>
              <a:t>				2 </a:t>
            </a:r>
            <a:r>
              <a:rPr lang="en-US" sz="3200" dirty="0"/>
              <a:t>Corinthians 5:10</a:t>
            </a:r>
            <a:endParaRPr lang="en-US" sz="3200" dirty="0"/>
          </a:p>
        </p:txBody>
      </p:sp>
    </p:spTree>
    <p:extLst>
      <p:ext uri="{BB962C8B-B14F-4D97-AF65-F5344CB8AC3E}">
        <p14:creationId xmlns:p14="http://schemas.microsoft.com/office/powerpoint/2010/main" val="2794554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lnSpcReduction="10000"/>
          </a:bodyPr>
          <a:lstStyle/>
          <a:p>
            <a:r>
              <a:rPr lang="en-US" sz="3200" dirty="0"/>
              <a:t>You </a:t>
            </a:r>
            <a:r>
              <a:rPr lang="en-US" sz="3200" u="sng" dirty="0"/>
              <a:t>can</a:t>
            </a:r>
            <a:r>
              <a:rPr lang="en-US" sz="3200" dirty="0"/>
              <a:t> </a:t>
            </a:r>
            <a:r>
              <a:rPr lang="en-US" sz="3200" u="sng" dirty="0"/>
              <a:t>be</a:t>
            </a:r>
            <a:r>
              <a:rPr lang="en-US" sz="3200" dirty="0"/>
              <a:t> </a:t>
            </a:r>
            <a:r>
              <a:rPr lang="en-US" sz="3200" u="sng" dirty="0"/>
              <a:t>sure</a:t>
            </a:r>
            <a:r>
              <a:rPr lang="en-US" sz="3200" dirty="0"/>
              <a:t> Jesus is the Son of God</a:t>
            </a:r>
            <a:r>
              <a:rPr lang="en-US" sz="3200" dirty="0" smtClean="0"/>
              <a:t>.</a:t>
            </a:r>
          </a:p>
          <a:p>
            <a:r>
              <a:rPr lang="en-US" sz="3200" dirty="0"/>
              <a:t>Jesus is your </a:t>
            </a:r>
            <a:r>
              <a:rPr lang="en-US" sz="3200" u="sng" dirty="0"/>
              <a:t>model</a:t>
            </a:r>
            <a:r>
              <a:rPr lang="en-US" sz="3200" dirty="0" smtClean="0"/>
              <a:t>.</a:t>
            </a:r>
          </a:p>
          <a:p>
            <a:r>
              <a:rPr lang="en-US" sz="3200" dirty="0"/>
              <a:t>Jesus </a:t>
            </a:r>
            <a:r>
              <a:rPr lang="en-US" sz="3200" u="sng" dirty="0"/>
              <a:t>teaches</a:t>
            </a:r>
            <a:r>
              <a:rPr lang="en-US" sz="3200" dirty="0"/>
              <a:t> us a </a:t>
            </a:r>
            <a:r>
              <a:rPr lang="en-US" sz="3200" u="sng" dirty="0"/>
              <a:t>new</a:t>
            </a:r>
            <a:r>
              <a:rPr lang="en-US" sz="3200" dirty="0"/>
              <a:t> </a:t>
            </a:r>
            <a:r>
              <a:rPr lang="en-US" sz="3200" u="sng" dirty="0"/>
              <a:t>orientation</a:t>
            </a:r>
            <a:r>
              <a:rPr lang="en-US" sz="3200" dirty="0" smtClean="0"/>
              <a:t>.</a:t>
            </a:r>
          </a:p>
          <a:p>
            <a:pPr lvl="2"/>
            <a:r>
              <a:rPr lang="en-US" sz="3000" dirty="0"/>
              <a:t>Jesus </a:t>
            </a:r>
            <a:r>
              <a:rPr lang="en-US" sz="3000" u="sng" dirty="0"/>
              <a:t>reverses</a:t>
            </a:r>
            <a:r>
              <a:rPr lang="en-US" sz="3000" dirty="0"/>
              <a:t> our </a:t>
            </a:r>
            <a:r>
              <a:rPr lang="en-US" sz="3000" u="sng" dirty="0"/>
              <a:t>values</a:t>
            </a:r>
            <a:r>
              <a:rPr lang="en-US" sz="3000" dirty="0" smtClean="0"/>
              <a:t>.</a:t>
            </a:r>
          </a:p>
          <a:p>
            <a:pPr lvl="2"/>
            <a:r>
              <a:rPr lang="en-US" sz="3000" dirty="0"/>
              <a:t>We are always to follow the </a:t>
            </a:r>
            <a:r>
              <a:rPr lang="en-US" sz="3000" u="sng" dirty="0"/>
              <a:t>way</a:t>
            </a:r>
            <a:r>
              <a:rPr lang="en-US" sz="3000" dirty="0"/>
              <a:t> of </a:t>
            </a:r>
            <a:r>
              <a:rPr lang="en-US" sz="3000" u="sng" dirty="0"/>
              <a:t>love</a:t>
            </a:r>
            <a:r>
              <a:rPr lang="en-US" sz="3000" dirty="0" smtClean="0"/>
              <a:t>.</a:t>
            </a:r>
          </a:p>
          <a:p>
            <a:pPr lvl="2"/>
            <a:r>
              <a:rPr lang="en-US" sz="3000" u="sng" dirty="0"/>
              <a:t>Prepare</a:t>
            </a:r>
            <a:r>
              <a:rPr lang="en-US" sz="3000" dirty="0"/>
              <a:t> for the </a:t>
            </a:r>
            <a:r>
              <a:rPr lang="en-US" sz="3000" u="sng" dirty="0"/>
              <a:t>future</a:t>
            </a:r>
            <a:r>
              <a:rPr lang="en-US" sz="3000" dirty="0" smtClean="0"/>
              <a:t>.</a:t>
            </a:r>
          </a:p>
          <a:p>
            <a:r>
              <a:rPr lang="en-US" sz="3200" dirty="0"/>
              <a:t>Jesus </a:t>
            </a:r>
            <a:r>
              <a:rPr lang="en-US" sz="3200" u="sng" dirty="0"/>
              <a:t>gives</a:t>
            </a:r>
            <a:r>
              <a:rPr lang="en-US" sz="3200" dirty="0"/>
              <a:t> us </a:t>
            </a:r>
            <a:r>
              <a:rPr lang="en-US" sz="3200" u="sng" dirty="0"/>
              <a:t>life</a:t>
            </a:r>
            <a:r>
              <a:rPr lang="en-US" sz="3200" dirty="0"/>
              <a:t>.</a:t>
            </a:r>
            <a:endParaRPr lang="en-US" sz="3200" dirty="0"/>
          </a:p>
        </p:txBody>
      </p:sp>
    </p:spTree>
    <p:extLst>
      <p:ext uri="{BB962C8B-B14F-4D97-AF65-F5344CB8AC3E}">
        <p14:creationId xmlns:p14="http://schemas.microsoft.com/office/powerpoint/2010/main" val="260710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pPr marL="114300" indent="0">
              <a:buNone/>
            </a:pPr>
            <a:r>
              <a:rPr lang="en-US" sz="3600" dirty="0" smtClean="0"/>
              <a:t>“For </a:t>
            </a:r>
            <a:r>
              <a:rPr lang="en-US" sz="3600" dirty="0"/>
              <a:t>the wages of sin is death, but the gift of God is eternal life in Christ Jesus our Lord.”  </a:t>
            </a:r>
            <a:endParaRPr lang="en-US" sz="3600" dirty="0" smtClean="0"/>
          </a:p>
          <a:p>
            <a:pPr marL="114300" indent="0">
              <a:buNone/>
            </a:pPr>
            <a:r>
              <a:rPr lang="en-US" sz="3600" dirty="0"/>
              <a:t>	</a:t>
            </a:r>
            <a:r>
              <a:rPr lang="en-US" sz="3600" dirty="0" smtClean="0"/>
              <a:t>				Romans </a:t>
            </a:r>
            <a:r>
              <a:rPr lang="en-US" sz="3600" dirty="0"/>
              <a:t>6:23</a:t>
            </a:r>
            <a:endParaRPr lang="en-US" sz="3600" dirty="0"/>
          </a:p>
        </p:txBody>
      </p:sp>
    </p:spTree>
    <p:extLst>
      <p:ext uri="{BB962C8B-B14F-4D97-AF65-F5344CB8AC3E}">
        <p14:creationId xmlns:p14="http://schemas.microsoft.com/office/powerpoint/2010/main" val="2776661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Autofit/>
          </a:bodyPr>
          <a:lstStyle/>
          <a:p>
            <a:pPr marL="114300" indent="0">
              <a:buNone/>
            </a:pPr>
            <a:r>
              <a:rPr lang="en-US" sz="3200" dirty="0"/>
              <a:t>“</a:t>
            </a:r>
            <a:r>
              <a:rPr lang="en-US" sz="3600" dirty="0"/>
              <a:t>Whoever believes in the Son </a:t>
            </a:r>
            <a:r>
              <a:rPr lang="en-US" sz="3600" u="sng" dirty="0"/>
              <a:t>has</a:t>
            </a:r>
            <a:r>
              <a:rPr lang="en-US" sz="3600" dirty="0"/>
              <a:t> eternal life”  </a:t>
            </a:r>
            <a:endParaRPr lang="en-US" sz="3600" dirty="0" smtClean="0"/>
          </a:p>
          <a:p>
            <a:pPr marL="114300" indent="0">
              <a:buNone/>
            </a:pPr>
            <a:r>
              <a:rPr lang="en-US" sz="3600" dirty="0"/>
              <a:t>	</a:t>
            </a:r>
            <a:r>
              <a:rPr lang="en-US" sz="3600" dirty="0" smtClean="0"/>
              <a:t>					John </a:t>
            </a:r>
            <a:r>
              <a:rPr lang="en-US" sz="3600" dirty="0"/>
              <a:t>3:36</a:t>
            </a:r>
            <a:endParaRPr lang="en-US" sz="3600" dirty="0"/>
          </a:p>
        </p:txBody>
      </p:sp>
    </p:spTree>
    <p:extLst>
      <p:ext uri="{BB962C8B-B14F-4D97-AF65-F5344CB8AC3E}">
        <p14:creationId xmlns:p14="http://schemas.microsoft.com/office/powerpoint/2010/main" val="120833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pPr marL="114300" indent="0">
              <a:buNone/>
            </a:pPr>
            <a:r>
              <a:rPr lang="en-US" sz="3600" dirty="0"/>
              <a:t>“For the Son of Man came to seek and save what was lost.”  </a:t>
            </a:r>
            <a:r>
              <a:rPr lang="en-US" sz="3600" dirty="0" smtClean="0"/>
              <a:t>	Luke 19:10</a:t>
            </a:r>
          </a:p>
          <a:p>
            <a:pPr marL="114300" indent="0">
              <a:buNone/>
            </a:pPr>
            <a:endParaRPr lang="en-US" sz="3600" dirty="0"/>
          </a:p>
          <a:p>
            <a:pPr marL="114300" indent="0">
              <a:buNone/>
            </a:pPr>
            <a:r>
              <a:rPr lang="en-US" sz="3600" dirty="0"/>
              <a:t>“He was made like us in every way.”  </a:t>
            </a:r>
            <a:r>
              <a:rPr lang="en-US" sz="3600" dirty="0" smtClean="0"/>
              <a:t>						Hebrews </a:t>
            </a:r>
            <a:r>
              <a:rPr lang="en-US" sz="3600" dirty="0"/>
              <a:t>2:17</a:t>
            </a:r>
            <a:endParaRPr lang="en-US" sz="3600" dirty="0"/>
          </a:p>
        </p:txBody>
      </p:sp>
    </p:spTree>
    <p:extLst>
      <p:ext uri="{BB962C8B-B14F-4D97-AF65-F5344CB8AC3E}">
        <p14:creationId xmlns:p14="http://schemas.microsoft.com/office/powerpoint/2010/main" val="408106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pPr marL="114300" indent="0">
              <a:buNone/>
            </a:pPr>
            <a:r>
              <a:rPr lang="en-US" sz="3600" dirty="0"/>
              <a:t>“But what about you… Who do you say that I am?”  Peter answered, “you are the Christ, the Son of the living God.”  </a:t>
            </a:r>
            <a:endParaRPr lang="en-US" sz="3600" dirty="0" smtClean="0"/>
          </a:p>
          <a:p>
            <a:pPr marL="114300" indent="0">
              <a:buNone/>
            </a:pPr>
            <a:r>
              <a:rPr lang="en-US" sz="3600" dirty="0"/>
              <a:t>	</a:t>
            </a:r>
            <a:r>
              <a:rPr lang="en-US" sz="3600" dirty="0" smtClean="0"/>
              <a:t>		Matthew </a:t>
            </a:r>
            <a:r>
              <a:rPr lang="en-US" sz="3600" dirty="0"/>
              <a:t>16:15-16</a:t>
            </a:r>
            <a:endParaRPr lang="en-US" sz="3600" dirty="0"/>
          </a:p>
        </p:txBody>
      </p:sp>
    </p:spTree>
    <p:extLst>
      <p:ext uri="{BB962C8B-B14F-4D97-AF65-F5344CB8AC3E}">
        <p14:creationId xmlns:p14="http://schemas.microsoft.com/office/powerpoint/2010/main" val="309805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pPr marL="114300" indent="0">
              <a:buNone/>
            </a:pPr>
            <a:r>
              <a:rPr lang="en-US" sz="3600" dirty="0"/>
              <a:t>“Lord, to whom shall we go?  You have the words of eternal life.  We believe and know that you are the Holy One of God.”  </a:t>
            </a:r>
            <a:endParaRPr lang="en-US" sz="3600" dirty="0" smtClean="0"/>
          </a:p>
          <a:p>
            <a:pPr marL="114300" indent="0">
              <a:buNone/>
            </a:pPr>
            <a:r>
              <a:rPr lang="en-US" sz="3600" dirty="0"/>
              <a:t>	</a:t>
            </a:r>
            <a:r>
              <a:rPr lang="en-US" sz="3600" dirty="0" smtClean="0"/>
              <a:t>				John </a:t>
            </a:r>
            <a:r>
              <a:rPr lang="en-US" sz="3600" dirty="0"/>
              <a:t>6:68-69</a:t>
            </a:r>
            <a:endParaRPr lang="en-US" sz="3600" dirty="0"/>
          </a:p>
        </p:txBody>
      </p:sp>
    </p:spTree>
    <p:extLst>
      <p:ext uri="{BB962C8B-B14F-4D97-AF65-F5344CB8AC3E}">
        <p14:creationId xmlns:p14="http://schemas.microsoft.com/office/powerpoint/2010/main" val="208990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pPr marL="114300" indent="0">
              <a:buNone/>
            </a:pPr>
            <a:r>
              <a:rPr lang="en-US" sz="3600" dirty="0"/>
              <a:t>I and the Father are one.  </a:t>
            </a:r>
            <a:endParaRPr lang="en-US" sz="3600" dirty="0" smtClean="0"/>
          </a:p>
          <a:p>
            <a:pPr marL="114300" indent="0">
              <a:buNone/>
            </a:pPr>
            <a:r>
              <a:rPr lang="en-US" sz="3600" dirty="0"/>
              <a:t>	</a:t>
            </a:r>
            <a:r>
              <a:rPr lang="en-US" sz="3600" dirty="0" smtClean="0"/>
              <a:t>				John 10:30</a:t>
            </a:r>
          </a:p>
          <a:p>
            <a:pPr marL="114300" indent="0">
              <a:buNone/>
            </a:pPr>
            <a:endParaRPr lang="en-US" sz="3600" dirty="0"/>
          </a:p>
          <a:p>
            <a:pPr marL="114300" indent="0">
              <a:buNone/>
            </a:pPr>
            <a:r>
              <a:rPr lang="en-US" sz="3600" dirty="0"/>
              <a:t>And whoever sees me sees the Father.  </a:t>
            </a:r>
            <a:endParaRPr lang="en-US" sz="3600" dirty="0" smtClean="0"/>
          </a:p>
          <a:p>
            <a:pPr marL="114300" indent="0">
              <a:buNone/>
            </a:pPr>
            <a:r>
              <a:rPr lang="en-US" sz="3600" dirty="0"/>
              <a:t>	</a:t>
            </a:r>
            <a:r>
              <a:rPr lang="en-US" sz="3600" dirty="0" smtClean="0"/>
              <a:t>				John </a:t>
            </a:r>
            <a:r>
              <a:rPr lang="en-US" sz="3600" dirty="0"/>
              <a:t>14:9</a:t>
            </a:r>
            <a:endParaRPr lang="en-US" sz="3600" dirty="0"/>
          </a:p>
        </p:txBody>
      </p:sp>
    </p:spTree>
    <p:extLst>
      <p:ext uri="{BB962C8B-B14F-4D97-AF65-F5344CB8AC3E}">
        <p14:creationId xmlns:p14="http://schemas.microsoft.com/office/powerpoint/2010/main" val="361861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r>
              <a:rPr lang="en-US" sz="3200" dirty="0"/>
              <a:t>You </a:t>
            </a:r>
            <a:r>
              <a:rPr lang="en-US" sz="3200" u="sng" dirty="0"/>
              <a:t>can</a:t>
            </a:r>
            <a:r>
              <a:rPr lang="en-US" sz="3200" dirty="0"/>
              <a:t> </a:t>
            </a:r>
            <a:r>
              <a:rPr lang="en-US" sz="3200" u="sng" dirty="0"/>
              <a:t>be</a:t>
            </a:r>
            <a:r>
              <a:rPr lang="en-US" sz="3200" dirty="0"/>
              <a:t> </a:t>
            </a:r>
            <a:r>
              <a:rPr lang="en-US" sz="3200" u="sng" dirty="0"/>
              <a:t>sure</a:t>
            </a:r>
            <a:r>
              <a:rPr lang="en-US" sz="3200" dirty="0"/>
              <a:t> Jesus is the Son of God.</a:t>
            </a:r>
            <a:endParaRPr lang="en-US" sz="3200" dirty="0"/>
          </a:p>
        </p:txBody>
      </p:sp>
    </p:spTree>
    <p:extLst>
      <p:ext uri="{BB962C8B-B14F-4D97-AF65-F5344CB8AC3E}">
        <p14:creationId xmlns:p14="http://schemas.microsoft.com/office/powerpoint/2010/main" val="2173966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pPr marL="114300" indent="0">
              <a:buNone/>
            </a:pPr>
            <a:r>
              <a:rPr lang="en-US" sz="3200" dirty="0"/>
              <a:t>Jesus answered, “I am the way, and the truth, and the life.  No one comes to the father except through me.”  </a:t>
            </a:r>
            <a:endParaRPr lang="en-US" sz="3200" dirty="0" smtClean="0"/>
          </a:p>
          <a:p>
            <a:pPr marL="114300" indent="0">
              <a:buNone/>
            </a:pPr>
            <a:endParaRPr lang="en-US" sz="3200" dirty="0"/>
          </a:p>
          <a:p>
            <a:pPr marL="114300" indent="0">
              <a:buNone/>
            </a:pPr>
            <a:r>
              <a:rPr lang="en-US" sz="3200" dirty="0" smtClean="0"/>
              <a:t>						John </a:t>
            </a:r>
            <a:r>
              <a:rPr lang="en-US" sz="3200" dirty="0"/>
              <a:t>14:6</a:t>
            </a:r>
            <a:endParaRPr lang="en-US" sz="3200" dirty="0"/>
          </a:p>
        </p:txBody>
      </p:sp>
    </p:spTree>
    <p:extLst>
      <p:ext uri="{BB962C8B-B14F-4D97-AF65-F5344CB8AC3E}">
        <p14:creationId xmlns:p14="http://schemas.microsoft.com/office/powerpoint/2010/main" val="376134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r>
              <a:rPr lang="en-US" sz="3200" dirty="0"/>
              <a:t>You </a:t>
            </a:r>
            <a:r>
              <a:rPr lang="en-US" sz="3200" u="sng" dirty="0"/>
              <a:t>can</a:t>
            </a:r>
            <a:r>
              <a:rPr lang="en-US" sz="3200" dirty="0"/>
              <a:t> </a:t>
            </a:r>
            <a:r>
              <a:rPr lang="en-US" sz="3200" u="sng" dirty="0"/>
              <a:t>be</a:t>
            </a:r>
            <a:r>
              <a:rPr lang="en-US" sz="3200" dirty="0"/>
              <a:t> </a:t>
            </a:r>
            <a:r>
              <a:rPr lang="en-US" sz="3200" u="sng" dirty="0"/>
              <a:t>sure</a:t>
            </a:r>
            <a:r>
              <a:rPr lang="en-US" sz="3200" dirty="0"/>
              <a:t> Jesus is the Son of God</a:t>
            </a:r>
            <a:r>
              <a:rPr lang="en-US" sz="3200" dirty="0" smtClean="0"/>
              <a:t>.</a:t>
            </a:r>
          </a:p>
          <a:p>
            <a:r>
              <a:rPr lang="en-US" sz="3200" dirty="0"/>
              <a:t>Jesus is your </a:t>
            </a:r>
            <a:r>
              <a:rPr lang="en-US" sz="3200" u="sng" dirty="0"/>
              <a:t>model</a:t>
            </a:r>
            <a:r>
              <a:rPr lang="en-US" sz="3200" dirty="0" smtClean="0"/>
              <a:t>.</a:t>
            </a:r>
          </a:p>
          <a:p>
            <a:r>
              <a:rPr lang="en-US" sz="3200" dirty="0"/>
              <a:t>Jesus </a:t>
            </a:r>
            <a:r>
              <a:rPr lang="en-US" sz="3200" u="sng" dirty="0"/>
              <a:t>teaches</a:t>
            </a:r>
            <a:r>
              <a:rPr lang="en-US" sz="3200" dirty="0"/>
              <a:t> us a </a:t>
            </a:r>
            <a:r>
              <a:rPr lang="en-US" sz="3200" u="sng" dirty="0"/>
              <a:t>new</a:t>
            </a:r>
            <a:r>
              <a:rPr lang="en-US" sz="3200" dirty="0"/>
              <a:t> </a:t>
            </a:r>
            <a:r>
              <a:rPr lang="en-US" sz="3200" u="sng" dirty="0"/>
              <a:t>orientation</a:t>
            </a:r>
            <a:r>
              <a:rPr lang="en-US" sz="3200" dirty="0"/>
              <a:t>.</a:t>
            </a:r>
            <a:endParaRPr lang="en-US" sz="3200" dirty="0"/>
          </a:p>
        </p:txBody>
      </p:sp>
    </p:spTree>
    <p:extLst>
      <p:ext uri="{BB962C8B-B14F-4D97-AF65-F5344CB8AC3E}">
        <p14:creationId xmlns:p14="http://schemas.microsoft.com/office/powerpoint/2010/main" val="347417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001000" cy="1947672"/>
          </a:xfrm>
        </p:spPr>
        <p:txBody>
          <a:bodyPr>
            <a:normAutofit/>
          </a:bodyPr>
          <a:lstStyle/>
          <a:p>
            <a:pPr algn="ctr"/>
            <a:r>
              <a:rPr lang="en-US" sz="2800" dirty="0"/>
              <a:t>Jesus is the Son of God.  Through his life and teachings, his cross and resurrection, he showed us how to be faithful disciples, redeemed the world, and offers eternal life.</a:t>
            </a:r>
            <a:endParaRPr lang="en-US" sz="2800" dirty="0"/>
          </a:p>
        </p:txBody>
      </p:sp>
      <p:sp>
        <p:nvSpPr>
          <p:cNvPr id="3" name="Content Placeholder 2"/>
          <p:cNvSpPr>
            <a:spLocks noGrp="1"/>
          </p:cNvSpPr>
          <p:nvPr>
            <p:ph idx="1"/>
          </p:nvPr>
        </p:nvSpPr>
        <p:spPr>
          <a:xfrm>
            <a:off x="457200" y="2438400"/>
            <a:ext cx="7620000" cy="3962400"/>
          </a:xfrm>
        </p:spPr>
        <p:txBody>
          <a:bodyPr>
            <a:normAutofit/>
          </a:bodyPr>
          <a:lstStyle/>
          <a:p>
            <a:pPr marL="114300" indent="0">
              <a:buNone/>
            </a:pPr>
            <a:r>
              <a:rPr lang="en-US" sz="3600" dirty="0"/>
              <a:t>“When Jesus had finished saying these things, the crowds were amazed at his teaching, because he taught as one who had authority, and not as the teacher of the law.”  </a:t>
            </a:r>
            <a:endParaRPr lang="en-US" sz="3600" dirty="0" smtClean="0"/>
          </a:p>
          <a:p>
            <a:pPr marL="114300" indent="0">
              <a:buNone/>
            </a:pPr>
            <a:r>
              <a:rPr lang="en-US" sz="3600" dirty="0"/>
              <a:t>	</a:t>
            </a:r>
            <a:r>
              <a:rPr lang="en-US" sz="3600" dirty="0" smtClean="0"/>
              <a:t>			Matthew </a:t>
            </a:r>
            <a:r>
              <a:rPr lang="en-US" sz="3600" dirty="0"/>
              <a:t>7:28-29</a:t>
            </a:r>
            <a:endParaRPr lang="en-US" sz="3600" dirty="0"/>
          </a:p>
        </p:txBody>
      </p:sp>
    </p:spTree>
    <p:extLst>
      <p:ext uri="{BB962C8B-B14F-4D97-AF65-F5344CB8AC3E}">
        <p14:creationId xmlns:p14="http://schemas.microsoft.com/office/powerpoint/2010/main" val="396839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1"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1822</TotalTime>
  <Words>894</Words>
  <Application>Microsoft Office PowerPoint</Application>
  <PresentationFormat>On-screen Show (4:3)</PresentationFormat>
  <Paragraphs>59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Adjacency</vt:lpstr>
      <vt:lpstr>Shared Convictions of Global Anabaptists: </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lpstr>Jesus is the Son of God.  Through his life and teachings, his cross and resurrection, he showed us how to be faithful disciples, redeemed the world, and offers eternal life.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Martin</dc:creator>
  <cp:lastModifiedBy>Phil Martin</cp:lastModifiedBy>
  <cp:revision>11</cp:revision>
  <dcterms:created xsi:type="dcterms:W3CDTF">2015-08-02T01:59:57Z</dcterms:created>
  <dcterms:modified xsi:type="dcterms:W3CDTF">2015-08-09T12:36:39Z</dcterms:modified>
</cp:coreProperties>
</file>