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0" r:id="rId7"/>
    <p:sldId id="264" r:id="rId8"/>
    <p:sldId id="265" r:id="rId9"/>
    <p:sldId id="266" r:id="rId10"/>
    <p:sldId id="267" r:id="rId11"/>
    <p:sldId id="269" r:id="rId12"/>
    <p:sldId id="258" r:id="rId13"/>
    <p:sldId id="268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80CB73-9F40-40C1-AF94-52218F9CCD5E}" type="datetimeFigureOut">
              <a:rPr lang="en-US" smtClean="0"/>
              <a:t>6/7/2015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FB3C7F7-2E8F-4947-A110-13B4A76E80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Proverbs 23:29-35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Wine Wise</a:t>
            </a:r>
          </a:p>
        </p:txBody>
      </p:sp>
    </p:spTree>
    <p:extLst>
      <p:ext uri="{BB962C8B-B14F-4D97-AF65-F5344CB8AC3E}">
        <p14:creationId xmlns:p14="http://schemas.microsoft.com/office/powerpoint/2010/main" val="9614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 </a:t>
            </a:r>
            <a:r>
              <a:rPr lang="en-US" dirty="0"/>
              <a:t>us behave decently, as in the daytime, not in orgies and drunkenness, not in sexual immorality and debauchery, not in dissension and jealousy.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Romans </a:t>
            </a:r>
            <a:r>
              <a:rPr lang="en-US" dirty="0"/>
              <a:t>13:13</a:t>
            </a:r>
          </a:p>
        </p:txBody>
      </p:sp>
    </p:spTree>
    <p:extLst>
      <p:ext uri="{BB962C8B-B14F-4D97-AF65-F5344CB8AC3E}">
        <p14:creationId xmlns:p14="http://schemas.microsoft.com/office/powerpoint/2010/main" val="208203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not get drunk on wine, which leads to debauchery. Instead, be filled with the Spirit.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Ephesians </a:t>
            </a:r>
            <a:r>
              <a:rPr lang="en-US" dirty="0"/>
              <a:t>5:18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8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Proverbs 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3600"/>
              </a:spcAft>
            </a:pPr>
            <a:r>
              <a:rPr lang="en-US" b="1" dirty="0"/>
              <a:t>The </a:t>
            </a:r>
            <a:r>
              <a:rPr lang="en-US" b="1" u="sng" dirty="0"/>
              <a:t>false</a:t>
            </a:r>
            <a:r>
              <a:rPr lang="en-US" b="1" dirty="0"/>
              <a:t> </a:t>
            </a:r>
            <a:r>
              <a:rPr lang="en-US" b="1" u="sng" dirty="0"/>
              <a:t>promise</a:t>
            </a:r>
            <a:r>
              <a:rPr lang="en-US" b="1" dirty="0"/>
              <a:t> of alcohol.  </a:t>
            </a:r>
            <a:r>
              <a:rPr lang="en-US" dirty="0"/>
              <a:t>v. </a:t>
            </a:r>
            <a:r>
              <a:rPr lang="en-US" dirty="0" smtClean="0"/>
              <a:t>31</a:t>
            </a:r>
          </a:p>
          <a:p>
            <a:pPr>
              <a:spcAft>
                <a:spcPts val="3600"/>
              </a:spcAft>
            </a:pPr>
            <a:r>
              <a:rPr lang="en-US" b="1" dirty="0"/>
              <a:t>The </a:t>
            </a:r>
            <a:r>
              <a:rPr lang="en-US" b="1" u="sng" dirty="0"/>
              <a:t>consequences</a:t>
            </a:r>
            <a:r>
              <a:rPr lang="en-US" b="1" dirty="0"/>
              <a:t> of alcohol </a:t>
            </a:r>
            <a:r>
              <a:rPr lang="en-US" b="1" u="sng" dirty="0"/>
              <a:t>abuse</a:t>
            </a:r>
            <a:r>
              <a:rPr lang="en-US" b="1" dirty="0"/>
              <a:t>.  </a:t>
            </a:r>
            <a:r>
              <a:rPr lang="en-US" dirty="0"/>
              <a:t>v. </a:t>
            </a:r>
            <a:r>
              <a:rPr lang="en-US" dirty="0" smtClean="0"/>
              <a:t>29-30</a:t>
            </a:r>
          </a:p>
          <a:p>
            <a:pPr>
              <a:spcAft>
                <a:spcPts val="3600"/>
              </a:spcAft>
            </a:pPr>
            <a:r>
              <a:rPr lang="en-US" b="1" dirty="0"/>
              <a:t>The </a:t>
            </a:r>
            <a:r>
              <a:rPr lang="en-US" b="1" u="sng" dirty="0"/>
              <a:t>addictive</a:t>
            </a:r>
            <a:r>
              <a:rPr lang="en-US" b="1" dirty="0"/>
              <a:t> </a:t>
            </a:r>
            <a:r>
              <a:rPr lang="en-US" b="1" u="sng" dirty="0"/>
              <a:t>power</a:t>
            </a:r>
            <a:r>
              <a:rPr lang="en-US" b="1" dirty="0"/>
              <a:t> of alcohol.</a:t>
            </a:r>
            <a:r>
              <a:rPr lang="en-US" dirty="0"/>
              <a:t>  v. 32-35</a:t>
            </a:r>
          </a:p>
        </p:txBody>
      </p:sp>
    </p:spTree>
    <p:extLst>
      <p:ext uri="{BB962C8B-B14F-4D97-AF65-F5344CB8AC3E}">
        <p14:creationId xmlns:p14="http://schemas.microsoft.com/office/powerpoint/2010/main" val="290960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“Everything </a:t>
            </a:r>
            <a:r>
              <a:rPr lang="en-US" dirty="0"/>
              <a:t>is permissible”—but not everything is beneficial. “Everything is permissible”—but not everything is </a:t>
            </a:r>
            <a:r>
              <a:rPr lang="en-US" dirty="0" smtClean="0"/>
              <a:t>constructive.  Nobody </a:t>
            </a:r>
            <a:r>
              <a:rPr lang="en-US" dirty="0"/>
              <a:t>should seek his own good, but the good of others.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1 </a:t>
            </a:r>
            <a:r>
              <a:rPr lang="en-US" dirty="0"/>
              <a:t>Corinthians 10:23-24</a:t>
            </a:r>
          </a:p>
        </p:txBody>
      </p:sp>
    </p:spTree>
    <p:extLst>
      <p:ext uri="{BB962C8B-B14F-4D97-AF65-F5344CB8AC3E}">
        <p14:creationId xmlns:p14="http://schemas.microsoft.com/office/powerpoint/2010/main" val="231553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Some </a:t>
            </a:r>
            <a:r>
              <a:rPr lang="en-US" b="1" u="sng" dirty="0"/>
              <a:t>questions</a:t>
            </a:r>
            <a:r>
              <a:rPr lang="en-US" b="1" dirty="0"/>
              <a:t> to ask.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3600"/>
              </a:spcAft>
            </a:pPr>
            <a:r>
              <a:rPr lang="en-US" dirty="0"/>
              <a:t>Why do </a:t>
            </a:r>
            <a:r>
              <a:rPr lang="en-US" u="sng" dirty="0"/>
              <a:t>I</a:t>
            </a:r>
            <a:r>
              <a:rPr lang="en-US" dirty="0"/>
              <a:t> </a:t>
            </a:r>
            <a:r>
              <a:rPr lang="en-US" u="sng" dirty="0"/>
              <a:t>drink</a:t>
            </a:r>
            <a:r>
              <a:rPr lang="en-US" dirty="0" smtClean="0"/>
              <a:t>?</a:t>
            </a:r>
          </a:p>
          <a:p>
            <a:pPr>
              <a:spcAft>
                <a:spcPts val="3600"/>
              </a:spcAft>
            </a:pPr>
            <a:r>
              <a:rPr lang="en-US" dirty="0"/>
              <a:t>How does it </a:t>
            </a:r>
            <a:r>
              <a:rPr lang="en-US" u="sng" dirty="0"/>
              <a:t>affect</a:t>
            </a:r>
            <a:r>
              <a:rPr lang="en-US" dirty="0"/>
              <a:t> </a:t>
            </a:r>
            <a:r>
              <a:rPr lang="en-US" u="sng" dirty="0"/>
              <a:t>me</a:t>
            </a:r>
            <a:r>
              <a:rPr lang="en-US" dirty="0" smtClean="0"/>
              <a:t>?</a:t>
            </a:r>
          </a:p>
          <a:p>
            <a:pPr>
              <a:spcAft>
                <a:spcPts val="3600"/>
              </a:spcAft>
            </a:pPr>
            <a:r>
              <a:rPr lang="en-US" dirty="0"/>
              <a:t>How does it </a:t>
            </a:r>
            <a:r>
              <a:rPr lang="en-US" u="sng" dirty="0"/>
              <a:t>affect</a:t>
            </a:r>
            <a:r>
              <a:rPr lang="en-US" dirty="0"/>
              <a:t> </a:t>
            </a:r>
            <a:r>
              <a:rPr lang="en-US" u="sng" dirty="0"/>
              <a:t>others</a:t>
            </a:r>
            <a:r>
              <a:rPr lang="en-US" dirty="0" smtClean="0"/>
              <a:t>?</a:t>
            </a:r>
          </a:p>
          <a:p>
            <a:pPr>
              <a:spcAft>
                <a:spcPts val="3600"/>
              </a:spcAft>
            </a:pPr>
            <a:r>
              <a:rPr lang="en-US" dirty="0"/>
              <a:t>How does it </a:t>
            </a:r>
            <a:r>
              <a:rPr lang="en-US" u="sng" dirty="0"/>
              <a:t>reflect</a:t>
            </a:r>
            <a:r>
              <a:rPr lang="en-US" dirty="0"/>
              <a:t> on </a:t>
            </a:r>
            <a:r>
              <a:rPr lang="en-US" u="sng" dirty="0"/>
              <a:t>Christ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2030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What does the Bible say about alcohol use?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Aft>
                <a:spcPts val="3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76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He makes grass grow for the cattle, </a:t>
            </a:r>
            <a:endParaRPr lang="en-US" sz="3000" dirty="0"/>
          </a:p>
          <a:p>
            <a:pPr marL="0" indent="0" algn="ctr">
              <a:buNone/>
            </a:pPr>
            <a:r>
              <a:rPr lang="en-US" dirty="0"/>
              <a:t>and plants for man to cultivate— </a:t>
            </a:r>
            <a:endParaRPr lang="en-US" sz="3000" dirty="0"/>
          </a:p>
          <a:p>
            <a:pPr marL="0" indent="0" algn="ctr">
              <a:buNone/>
            </a:pPr>
            <a:r>
              <a:rPr lang="en-US" dirty="0"/>
              <a:t>bringing forth food from the earth: </a:t>
            </a:r>
            <a:endParaRPr lang="en-US" sz="3000" dirty="0"/>
          </a:p>
          <a:p>
            <a:pPr marL="0" indent="0" algn="ctr">
              <a:buNone/>
            </a:pPr>
            <a:r>
              <a:rPr lang="en-US" dirty="0"/>
              <a:t>	wine that gladdens the heart of man, </a:t>
            </a:r>
            <a:endParaRPr lang="en-US" sz="3000" dirty="0"/>
          </a:p>
          <a:p>
            <a:pPr marL="0" indent="0" algn="ctr">
              <a:buNone/>
            </a:pPr>
            <a:r>
              <a:rPr lang="en-US" dirty="0"/>
              <a:t>oil to make his face shine, </a:t>
            </a:r>
            <a:endParaRPr lang="en-US" sz="3000" dirty="0"/>
          </a:p>
          <a:p>
            <a:pPr marL="0" indent="0" algn="ctr">
              <a:buNone/>
            </a:pPr>
            <a:r>
              <a:rPr lang="en-US" sz="2800" dirty="0"/>
              <a:t>and bread that sustains his heart.  </a:t>
            </a: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Psalm 104:14-15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7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“Everyone brings out the choice wine first and then the cheaper wine after the guests have had too much to drink; but you have saved the best till now.”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	John </a:t>
            </a:r>
            <a:r>
              <a:rPr lang="en-US" dirty="0"/>
              <a:t>2:10</a:t>
            </a:r>
          </a:p>
        </p:txBody>
      </p:sp>
    </p:spTree>
    <p:extLst>
      <p:ext uri="{BB962C8B-B14F-4D97-AF65-F5344CB8AC3E}">
        <p14:creationId xmlns:p14="http://schemas.microsoft.com/office/powerpoint/2010/main" val="132875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John came neither eating nor drinking, and they say, ‘He has a demon</a:t>
            </a:r>
            <a:r>
              <a:rPr lang="en-US" dirty="0" smtClean="0"/>
              <a:t>.’  The </a:t>
            </a:r>
            <a:r>
              <a:rPr lang="en-US" dirty="0"/>
              <a:t>Son of Man came eating and drinking, and they say, ‘Here is a glutton and a drunkard, a friend of tax collectors and “sinners.”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John </a:t>
            </a:r>
            <a:r>
              <a:rPr lang="en-US" dirty="0"/>
              <a:t>11:18-19</a:t>
            </a:r>
          </a:p>
        </p:txBody>
      </p:sp>
    </p:spTree>
    <p:extLst>
      <p:ext uri="{BB962C8B-B14F-4D97-AF65-F5344CB8AC3E}">
        <p14:creationId xmlns:p14="http://schemas.microsoft.com/office/powerpoint/2010/main" val="354298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What does the Bible say about alcohol use?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3600"/>
              </a:spcAft>
            </a:pPr>
            <a:r>
              <a:rPr lang="en-US" b="1" dirty="0"/>
              <a:t>The Bible does not </a:t>
            </a:r>
            <a:r>
              <a:rPr lang="en-US" b="1" u="sng" dirty="0"/>
              <a:t>require</a:t>
            </a:r>
            <a:r>
              <a:rPr lang="en-US" b="1" dirty="0"/>
              <a:t> </a:t>
            </a:r>
            <a:r>
              <a:rPr lang="en-US" b="1" u="sng" dirty="0"/>
              <a:t>abstention</a:t>
            </a:r>
            <a:r>
              <a:rPr lang="en-US" b="1" dirty="0" smtClean="0"/>
              <a:t>.</a:t>
            </a:r>
          </a:p>
          <a:p>
            <a:pPr>
              <a:spcAft>
                <a:spcPts val="3600"/>
              </a:spcAft>
            </a:pPr>
            <a:r>
              <a:rPr lang="en-US" b="1" dirty="0"/>
              <a:t>Some things in our </a:t>
            </a:r>
            <a:r>
              <a:rPr lang="en-US" b="1" u="sng" dirty="0"/>
              <a:t>context</a:t>
            </a:r>
            <a:r>
              <a:rPr lang="en-US" b="1" dirty="0"/>
              <a:t> have </a:t>
            </a:r>
            <a:r>
              <a:rPr lang="en-US" b="1" u="sng" dirty="0"/>
              <a:t>changed</a:t>
            </a:r>
            <a:r>
              <a:rPr lang="en-US" b="1" dirty="0" smtClean="0"/>
              <a:t>.</a:t>
            </a:r>
          </a:p>
          <a:p>
            <a:pPr>
              <a:spcAft>
                <a:spcPts val="3600"/>
              </a:spcAft>
            </a:pPr>
            <a:r>
              <a:rPr lang="en-US" b="1" dirty="0"/>
              <a:t>The Bible clearly </a:t>
            </a:r>
            <a:r>
              <a:rPr lang="en-US" b="1" u="sng" dirty="0"/>
              <a:t>warns</a:t>
            </a:r>
            <a:r>
              <a:rPr lang="en-US" b="1" dirty="0"/>
              <a:t> of </a:t>
            </a:r>
            <a:r>
              <a:rPr lang="en-US" b="1" u="sng" dirty="0"/>
              <a:t>drunkenness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29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not join those who drink too much wine or gorge themselves on meat, for drunkards and gluttons become poor, and drowsiness clothes them in rags.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Proverbs </a:t>
            </a:r>
            <a:r>
              <a:rPr lang="en-US" dirty="0"/>
              <a:t>23:20-21</a:t>
            </a:r>
          </a:p>
        </p:txBody>
      </p:sp>
    </p:spTree>
    <p:extLst>
      <p:ext uri="{BB962C8B-B14F-4D97-AF65-F5344CB8AC3E}">
        <p14:creationId xmlns:p14="http://schemas.microsoft.com/office/powerpoint/2010/main" val="39374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Now </a:t>
            </a:r>
            <a:r>
              <a:rPr lang="en-US" dirty="0"/>
              <a:t>the overseer must be above reproach, the husband of but one wife, temperate, self-controlled, respectable, hospitable, able to </a:t>
            </a:r>
            <a:r>
              <a:rPr lang="en-US" dirty="0" smtClean="0"/>
              <a:t>teach, not </a:t>
            </a:r>
            <a:r>
              <a:rPr lang="en-US" dirty="0"/>
              <a:t>given to drunkenness,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1 </a:t>
            </a:r>
            <a:r>
              <a:rPr lang="en-US" dirty="0"/>
              <a:t>Timothy 3:2-3</a:t>
            </a:r>
          </a:p>
        </p:txBody>
      </p:sp>
    </p:spTree>
    <p:extLst>
      <p:ext uri="{BB962C8B-B14F-4D97-AF65-F5344CB8AC3E}">
        <p14:creationId xmlns:p14="http://schemas.microsoft.com/office/powerpoint/2010/main" val="198377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Likewise</a:t>
            </a:r>
            <a:r>
              <a:rPr lang="en-US" dirty="0"/>
              <a:t>, teach the older women to be reverent in the way they live, not to be slanderers or addicted to much wine, but to teach what is good.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	Titus </a:t>
            </a:r>
            <a:r>
              <a:rPr lang="en-US" dirty="0"/>
              <a:t>2:3</a:t>
            </a:r>
          </a:p>
        </p:txBody>
      </p:sp>
    </p:spTree>
    <p:extLst>
      <p:ext uri="{BB962C8B-B14F-4D97-AF65-F5344CB8AC3E}">
        <p14:creationId xmlns:p14="http://schemas.microsoft.com/office/powerpoint/2010/main" val="278165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83</TotalTime>
  <Words>382</Words>
  <Application>Microsoft Office PowerPoint</Application>
  <PresentationFormat>On-screen Show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Wine Wise</vt:lpstr>
      <vt:lpstr>What does the Bible say about alcohol use?</vt:lpstr>
      <vt:lpstr>PowerPoint Presentation</vt:lpstr>
      <vt:lpstr>PowerPoint Presentation</vt:lpstr>
      <vt:lpstr>PowerPoint Presentation</vt:lpstr>
      <vt:lpstr>What does the Bible say about alcohol use?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Proverbs 23</vt:lpstr>
      <vt:lpstr>PowerPoint Presentation</vt:lpstr>
      <vt:lpstr>Some questions to ask.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Wine Wise</dc:title>
  <dc:creator>Phil Martin</dc:creator>
  <cp:lastModifiedBy>Phil Martin</cp:lastModifiedBy>
  <cp:revision>6</cp:revision>
  <dcterms:created xsi:type="dcterms:W3CDTF">2015-06-06T18:45:44Z</dcterms:created>
  <dcterms:modified xsi:type="dcterms:W3CDTF">2015-06-07T12:37:19Z</dcterms:modified>
</cp:coreProperties>
</file>