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60856F-5D95-4854-AEB2-0989ADC61E8C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3AE121-8F1B-4F88-B798-29B14E825E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Preparing Our Hearts to Reach Out: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344168"/>
          </a:xfrm>
        </p:spPr>
        <p:txBody>
          <a:bodyPr>
            <a:normAutofit/>
          </a:bodyPr>
          <a:lstStyle/>
          <a:p>
            <a:r>
              <a:rPr lang="en-US" sz="3600" dirty="0"/>
              <a:t>You Will Bless Your </a:t>
            </a:r>
            <a:r>
              <a:rPr lang="en-US" sz="3600" dirty="0" smtClean="0"/>
              <a:t>Community</a:t>
            </a:r>
          </a:p>
          <a:p>
            <a:r>
              <a:rPr lang="en-US" sz="2800" dirty="0"/>
              <a:t>Genesis 12:1-4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97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</a:rPr>
              <a:t>You Will Bless Your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600"/>
              </a:spcBef>
            </a:pPr>
            <a:r>
              <a:rPr lang="en-US" b="1" dirty="0"/>
              <a:t>God has not </a:t>
            </a:r>
            <a:r>
              <a:rPr lang="en-US" b="1" u="sng" dirty="0"/>
              <a:t>forgotten</a:t>
            </a:r>
            <a:r>
              <a:rPr lang="en-US" b="1" dirty="0"/>
              <a:t> the people of our </a:t>
            </a:r>
            <a:r>
              <a:rPr lang="en-US" b="1" u="sng" dirty="0"/>
              <a:t>community</a:t>
            </a:r>
            <a:r>
              <a:rPr lang="en-US" b="1" dirty="0" smtClean="0"/>
              <a:t>.</a:t>
            </a:r>
          </a:p>
          <a:p>
            <a:pPr>
              <a:spcBef>
                <a:spcPts val="3600"/>
              </a:spcBef>
            </a:pPr>
            <a:r>
              <a:rPr lang="en-US" b="1" dirty="0"/>
              <a:t>God’s call will be </a:t>
            </a:r>
            <a:r>
              <a:rPr lang="en-US" b="1" u="sng" dirty="0"/>
              <a:t>stretching</a:t>
            </a:r>
            <a:r>
              <a:rPr lang="en-US" b="1" dirty="0" smtClean="0"/>
              <a:t>.</a:t>
            </a:r>
          </a:p>
          <a:p>
            <a:pPr>
              <a:spcBef>
                <a:spcPts val="3600"/>
              </a:spcBef>
            </a:pPr>
            <a:r>
              <a:rPr lang="en-US" b="1" u="sng" dirty="0"/>
              <a:t>Obey</a:t>
            </a:r>
            <a:r>
              <a:rPr lang="en-US" b="1" dirty="0"/>
              <a:t> and be </a:t>
            </a:r>
            <a:r>
              <a:rPr lang="en-US" b="1" u="sng" dirty="0"/>
              <a:t>blessed</a:t>
            </a:r>
            <a:r>
              <a:rPr lang="en-US" b="1" dirty="0" smtClean="0"/>
              <a:t>.</a:t>
            </a:r>
          </a:p>
          <a:p>
            <a:pPr>
              <a:spcBef>
                <a:spcPts val="3600"/>
              </a:spcBef>
            </a:pPr>
            <a:r>
              <a:rPr lang="en-US" b="1" dirty="0"/>
              <a:t>Obey and </a:t>
            </a:r>
            <a:r>
              <a:rPr lang="en-US" b="1" u="sng" dirty="0"/>
              <a:t>others</a:t>
            </a:r>
            <a:r>
              <a:rPr lang="en-US" b="1" dirty="0"/>
              <a:t> will be </a:t>
            </a:r>
            <a:r>
              <a:rPr lang="en-US" b="1" u="sng" dirty="0"/>
              <a:t>blessed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40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Scripture foresaw that God would justify the Gentiles by faith, and announced the gospel in advance to Abraham: “All nations will be blessed through you.”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Galatians </a:t>
            </a:r>
            <a:r>
              <a:rPr lang="en-US" dirty="0"/>
              <a:t>3:8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90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Therefore go and make disciples of all nations, baptizing them in the name of the Father and of the Son and of the Holy Spirit, </a:t>
            </a:r>
            <a:r>
              <a:rPr lang="en-US" baseline="30000" dirty="0"/>
              <a:t>20 </a:t>
            </a:r>
            <a:r>
              <a:rPr lang="en-US" dirty="0"/>
              <a:t>and teaching them to obey everything I have commanded you. And surely I am with you always, to the very end of the age.”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	Matthew </a:t>
            </a:r>
            <a:r>
              <a:rPr lang="en-US" dirty="0"/>
              <a:t>28:19-20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9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132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Preparing Our Hearts to Reach Out:</vt:lpstr>
      <vt:lpstr>You Will Bless Your Community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Martin</dc:creator>
  <cp:lastModifiedBy>Phil Martin</cp:lastModifiedBy>
  <cp:revision>5</cp:revision>
  <dcterms:created xsi:type="dcterms:W3CDTF">2015-02-13T20:04:01Z</dcterms:created>
  <dcterms:modified xsi:type="dcterms:W3CDTF">2015-02-13T21:14:50Z</dcterms:modified>
</cp:coreProperties>
</file>