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7BFB94-CE9D-428F-81A3-A66B1577E6A6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D4BCB6-E8C6-4DE7-A5F1-898452CB5E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Easter Relevance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Colossians 3:1-17</a:t>
            </a:r>
          </a:p>
        </p:txBody>
      </p:sp>
    </p:spTree>
    <p:extLst>
      <p:ext uri="{BB962C8B-B14F-4D97-AF65-F5344CB8AC3E}">
        <p14:creationId xmlns:p14="http://schemas.microsoft.com/office/powerpoint/2010/main" val="38765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 Relevance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600"/>
              </a:spcAft>
            </a:pPr>
            <a:r>
              <a:rPr lang="en-US" dirty="0"/>
              <a:t>We have </a:t>
            </a:r>
            <a:r>
              <a:rPr lang="en-US" u="sng" dirty="0"/>
              <a:t>new</a:t>
            </a:r>
            <a:r>
              <a:rPr lang="en-US" dirty="0"/>
              <a:t> </a:t>
            </a:r>
            <a:r>
              <a:rPr lang="en-US" u="sng" dirty="0"/>
              <a:t>life</a:t>
            </a:r>
            <a:r>
              <a:rPr lang="en-US" dirty="0"/>
              <a:t> with Christ</a:t>
            </a:r>
            <a:r>
              <a:rPr lang="en-US" dirty="0" smtClean="0"/>
              <a:t>.</a:t>
            </a:r>
          </a:p>
          <a:p>
            <a:pPr lvl="1">
              <a:spcAft>
                <a:spcPts val="3600"/>
              </a:spcAft>
            </a:pPr>
            <a:r>
              <a:rPr lang="en-US" dirty="0"/>
              <a:t>To join Christ in his resurrection requires a </a:t>
            </a:r>
            <a:r>
              <a:rPr lang="en-US" u="sng" dirty="0"/>
              <a:t>decision</a:t>
            </a:r>
            <a:r>
              <a:rPr lang="en-US" dirty="0"/>
              <a:t>.</a:t>
            </a:r>
            <a:endParaRPr lang="en-US" dirty="0" smtClean="0"/>
          </a:p>
          <a:p>
            <a:pPr>
              <a:spcAft>
                <a:spcPts val="3600"/>
              </a:spcAft>
            </a:pPr>
            <a:r>
              <a:rPr lang="en-US" dirty="0"/>
              <a:t>Our new life demonstrates </a:t>
            </a:r>
            <a:r>
              <a:rPr lang="en-US" u="sng" dirty="0"/>
              <a:t>new</a:t>
            </a:r>
            <a:r>
              <a:rPr lang="en-US" dirty="0"/>
              <a:t> </a:t>
            </a:r>
            <a:r>
              <a:rPr lang="en-US" u="sng" dirty="0"/>
              <a:t>values</a:t>
            </a:r>
            <a:r>
              <a:rPr lang="en-US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dirty="0"/>
              <a:t>One day soon we will experience new life in Christ in it’s </a:t>
            </a:r>
            <a:r>
              <a:rPr lang="en-US" u="sng" dirty="0"/>
              <a:t>complete</a:t>
            </a:r>
            <a:r>
              <a:rPr lang="en-US" dirty="0"/>
              <a:t> </a:t>
            </a:r>
            <a:r>
              <a:rPr lang="en-US" u="sng" dirty="0"/>
              <a:t>fullness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91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45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Easter Relevance</vt:lpstr>
      <vt:lpstr>Easter Relevance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Relevance</dc:title>
  <dc:creator>Phil Martin</dc:creator>
  <cp:lastModifiedBy>Phil Martin</cp:lastModifiedBy>
  <cp:revision>3</cp:revision>
  <dcterms:created xsi:type="dcterms:W3CDTF">2014-04-19T00:47:33Z</dcterms:created>
  <dcterms:modified xsi:type="dcterms:W3CDTF">2014-04-20T12:02:01Z</dcterms:modified>
</cp:coreProperties>
</file>