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AFD493-F788-4DBA-A502-789F43D6960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F3BADA-F0FE-4BBA-90B0-51C2EAFDAC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458200" cy="205740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Encountering God: </a:t>
            </a:r>
            <a:r>
              <a:rPr lang="en-US" i="1" dirty="0">
                <a:effectLst/>
              </a:rPr>
              <a:t>What have we witnessed…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en-US" b="1" dirty="0" smtClean="0">
                <a:effectLst/>
              </a:rPr>
              <a:t>		</a:t>
            </a:r>
            <a:r>
              <a:rPr lang="en-US" dirty="0">
                <a:effectLst/>
              </a:rPr>
              <a:t>God Brings New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4582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John 11:1-45</a:t>
            </a:r>
          </a:p>
        </p:txBody>
      </p:sp>
    </p:spTree>
    <p:extLst>
      <p:ext uri="{BB962C8B-B14F-4D97-AF65-F5344CB8AC3E}">
        <p14:creationId xmlns:p14="http://schemas.microsoft.com/office/powerpoint/2010/main" val="6873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</a:rPr>
              <a:t>God Brings New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Jesus wants us to know </a:t>
            </a:r>
            <a:r>
              <a:rPr lang="en-US" b="1" u="sng" dirty="0" smtClean="0"/>
              <a:t>who</a:t>
            </a:r>
            <a:r>
              <a:rPr lang="en-US" b="1" dirty="0" smtClean="0"/>
              <a:t> </a:t>
            </a:r>
            <a:r>
              <a:rPr lang="en-US" b="1" u="sng" dirty="0"/>
              <a:t>he</a:t>
            </a:r>
            <a:r>
              <a:rPr lang="en-US" b="1" dirty="0"/>
              <a:t> </a:t>
            </a:r>
            <a:r>
              <a:rPr lang="en-US" b="1" u="sng" dirty="0"/>
              <a:t>is</a:t>
            </a:r>
            <a:r>
              <a:rPr lang="en-US" b="1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I am the </a:t>
            </a:r>
            <a:r>
              <a:rPr lang="en-US" b="1" u="sng" dirty="0"/>
              <a:t>resurrection</a:t>
            </a:r>
            <a:r>
              <a:rPr lang="en-US" b="1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I am the </a:t>
            </a:r>
            <a:r>
              <a:rPr lang="en-US" b="1" u="sng" dirty="0"/>
              <a:t>life</a:t>
            </a:r>
            <a:r>
              <a:rPr lang="en-US" b="1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b="1" dirty="0"/>
              <a:t>Jesus calls us to </a:t>
            </a:r>
            <a:r>
              <a:rPr lang="en-US" b="1" u="sng" dirty="0"/>
              <a:t>personal</a:t>
            </a:r>
            <a:r>
              <a:rPr lang="en-US" b="1" dirty="0"/>
              <a:t> belief</a:t>
            </a:r>
            <a:r>
              <a:rPr lang="en-US" b="1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It is never </a:t>
            </a:r>
            <a:r>
              <a:rPr lang="en-US" b="1" u="sng" dirty="0"/>
              <a:t>too</a:t>
            </a:r>
            <a:r>
              <a:rPr lang="en-US" b="1" dirty="0"/>
              <a:t> </a:t>
            </a:r>
            <a:r>
              <a:rPr lang="en-US" b="1" u="sng" dirty="0"/>
              <a:t>late</a:t>
            </a:r>
            <a:r>
              <a:rPr lang="en-US" b="1" dirty="0"/>
              <a:t> for Jesus</a:t>
            </a:r>
            <a:r>
              <a:rPr lang="en-US" b="1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Jesus is filled with </a:t>
            </a:r>
            <a:r>
              <a:rPr lang="en-US" b="1" u="sng" dirty="0"/>
              <a:t>compassion</a:t>
            </a:r>
            <a:r>
              <a:rPr lang="en-US" b="1" dirty="0"/>
              <a:t> for us</a:t>
            </a:r>
            <a:r>
              <a:rPr lang="en-US" b="1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Jesus has won the </a:t>
            </a:r>
            <a:r>
              <a:rPr lang="en-US" b="1" u="sng" dirty="0"/>
              <a:t>ultimate</a:t>
            </a:r>
            <a:r>
              <a:rPr lang="en-US" b="1" dirty="0"/>
              <a:t> </a:t>
            </a:r>
            <a:r>
              <a:rPr lang="en-US" b="1" u="sng" dirty="0"/>
              <a:t>victory</a:t>
            </a:r>
            <a:r>
              <a:rPr lang="en-US" b="1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224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63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Encountering God: What have we witnessed…   God Brings New Life</vt:lpstr>
      <vt:lpstr>God Brings New Life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Encountering God: What have we witnessed…     …in temptations?</dc:title>
  <dc:creator>Phil Martin</dc:creator>
  <cp:lastModifiedBy>Phil Martin</cp:lastModifiedBy>
  <cp:revision>12</cp:revision>
  <dcterms:created xsi:type="dcterms:W3CDTF">2014-03-07T16:18:14Z</dcterms:created>
  <dcterms:modified xsi:type="dcterms:W3CDTF">2014-04-06T12:36:13Z</dcterms:modified>
</cp:coreProperties>
</file>