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4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AFD493-F788-4DBA-A502-789F43D6960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458200" cy="20574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Encountering God: </a:t>
            </a:r>
            <a:r>
              <a:rPr lang="en-US" i="1" dirty="0">
                <a:effectLst/>
              </a:rPr>
              <a:t>What have we witnessed…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 smtClean="0">
                <a:effectLst/>
              </a:rPr>
              <a:t>		</a:t>
            </a:r>
            <a:r>
              <a:rPr lang="en-US" dirty="0" smtClean="0">
                <a:effectLst/>
              </a:rPr>
              <a:t>God </a:t>
            </a:r>
            <a:r>
              <a:rPr lang="en-US" dirty="0">
                <a:effectLst/>
              </a:rPr>
              <a:t>Calls us to New Places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Genesis 12:1-4, John 3:1-17</a:t>
            </a:r>
          </a:p>
        </p:txBody>
      </p:sp>
    </p:spTree>
    <p:extLst>
      <p:ext uri="{BB962C8B-B14F-4D97-AF65-F5344CB8AC3E}">
        <p14:creationId xmlns:p14="http://schemas.microsoft.com/office/powerpoint/2010/main" val="6873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God calls us on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journeys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It is always a </a:t>
            </a:r>
            <a:r>
              <a:rPr lang="en-US" u="sng" dirty="0"/>
              <a:t>faith</a:t>
            </a:r>
            <a:r>
              <a:rPr lang="en-US" dirty="0"/>
              <a:t> journey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2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bron Machpela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49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God calls us on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journeys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It is always a </a:t>
            </a:r>
            <a:r>
              <a:rPr lang="en-US" u="sng" dirty="0"/>
              <a:t>faith</a:t>
            </a:r>
            <a:r>
              <a:rPr lang="en-US" dirty="0"/>
              <a:t> journey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The journey leads to a </a:t>
            </a:r>
            <a:r>
              <a:rPr lang="en-US" u="sng" dirty="0"/>
              <a:t>place</a:t>
            </a:r>
            <a:r>
              <a:rPr lang="en-US" dirty="0"/>
              <a:t> of </a:t>
            </a:r>
            <a:r>
              <a:rPr lang="en-US" u="sng" dirty="0"/>
              <a:t>blessing</a:t>
            </a:r>
            <a:r>
              <a:rPr lang="en-US" dirty="0" smtClean="0"/>
              <a:t>.</a:t>
            </a:r>
          </a:p>
          <a:p>
            <a:pPr lvl="1">
              <a:spcAft>
                <a:spcPts val="1800"/>
              </a:spcAft>
            </a:pPr>
            <a:r>
              <a:rPr lang="en-US" u="sng" dirty="0"/>
              <a:t>We</a:t>
            </a:r>
            <a:r>
              <a:rPr lang="en-US" dirty="0"/>
              <a:t> are blessed</a:t>
            </a:r>
            <a:r>
              <a:rPr lang="en-US" dirty="0" smtClean="0"/>
              <a:t>.</a:t>
            </a:r>
          </a:p>
          <a:p>
            <a:pPr lvl="1">
              <a:spcAft>
                <a:spcPts val="1800"/>
              </a:spcAft>
            </a:pPr>
            <a:r>
              <a:rPr lang="en-US" u="sng" dirty="0" smtClean="0"/>
              <a:t>Others</a:t>
            </a:r>
            <a:r>
              <a:rPr lang="en-US" dirty="0" smtClean="0"/>
              <a:t> </a:t>
            </a:r>
            <a:r>
              <a:rPr lang="en-US" dirty="0"/>
              <a:t>are blessed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0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>
            <a:norm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en-US" dirty="0"/>
              <a:t>I will sprinkle clean water on you, and you will be clean; I will cleanse you from all your impurities and from all your idols.  I will give you a new heart and put a new spirit in you; I will remove from you your heart of stone and give you a heart of flesh.  And I will put my Spirit in you and move you to follow my decrees and be careful to keep my laws.  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					Ezekiel </a:t>
            </a:r>
            <a:r>
              <a:rPr lang="en-US" dirty="0"/>
              <a:t>36:25-27</a:t>
            </a:r>
          </a:p>
        </p:txBody>
      </p:sp>
    </p:spTree>
    <p:extLst>
      <p:ext uri="{BB962C8B-B14F-4D97-AF65-F5344CB8AC3E}">
        <p14:creationId xmlns:p14="http://schemas.microsoft.com/office/powerpoint/2010/main" val="50932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dirty="0"/>
              <a:t>God calls us on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journeys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It is always a </a:t>
            </a:r>
            <a:r>
              <a:rPr lang="en-US" u="sng" dirty="0"/>
              <a:t>faith</a:t>
            </a:r>
            <a:r>
              <a:rPr lang="en-US" dirty="0"/>
              <a:t> journey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The journey leads to a </a:t>
            </a:r>
            <a:r>
              <a:rPr lang="en-US" u="sng" dirty="0"/>
              <a:t>place</a:t>
            </a:r>
            <a:r>
              <a:rPr lang="en-US" dirty="0"/>
              <a:t> of </a:t>
            </a:r>
            <a:r>
              <a:rPr lang="en-US" u="sng" dirty="0"/>
              <a:t>blessing</a:t>
            </a:r>
            <a:r>
              <a:rPr lang="en-US" dirty="0" smtClean="0"/>
              <a:t>.</a:t>
            </a:r>
          </a:p>
          <a:p>
            <a:pPr lvl="1">
              <a:spcAft>
                <a:spcPts val="1800"/>
              </a:spcAft>
            </a:pPr>
            <a:r>
              <a:rPr lang="en-US" u="sng" dirty="0"/>
              <a:t>We</a:t>
            </a:r>
            <a:r>
              <a:rPr lang="en-US" dirty="0"/>
              <a:t> are blessed</a:t>
            </a:r>
            <a:r>
              <a:rPr lang="en-US" dirty="0" smtClean="0"/>
              <a:t>.</a:t>
            </a:r>
          </a:p>
          <a:p>
            <a:pPr lvl="1">
              <a:spcAft>
                <a:spcPts val="1800"/>
              </a:spcAft>
            </a:pPr>
            <a:r>
              <a:rPr lang="en-US" u="sng" dirty="0" smtClean="0"/>
              <a:t>Others</a:t>
            </a:r>
            <a:r>
              <a:rPr lang="en-US" dirty="0" smtClean="0"/>
              <a:t> </a:t>
            </a:r>
            <a:r>
              <a:rPr lang="en-US" dirty="0"/>
              <a:t>are blessed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Ultimately we are called to a journey of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life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5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183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Encountering God: What have we witnessed…   God Calls us to New Places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Encountering God: What have we witnessed…     …in temptations?</dc:title>
  <dc:creator>Phil Martin</dc:creator>
  <cp:lastModifiedBy>Phil Martin</cp:lastModifiedBy>
  <cp:revision>9</cp:revision>
  <dcterms:created xsi:type="dcterms:W3CDTF">2014-03-07T16:18:14Z</dcterms:created>
  <dcterms:modified xsi:type="dcterms:W3CDTF">2014-03-16T11:52:28Z</dcterms:modified>
</cp:coreProperties>
</file>