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C72FE62-E669-4291-A84E-8ADA5E9BCE96}" type="datetimeFigureOut">
              <a:rPr lang="en-US" smtClean="0"/>
              <a:t>2/15/2014</a:t>
            </a:fld>
            <a:endParaRPr lang="en-US"/>
          </a:p>
        </p:txBody>
      </p:sp>
      <p:sp>
        <p:nvSpPr>
          <p:cNvPr id="16" name="Slide Number Placeholder 15"/>
          <p:cNvSpPr>
            <a:spLocks noGrp="1"/>
          </p:cNvSpPr>
          <p:nvPr>
            <p:ph type="sldNum" sz="quarter" idx="11"/>
          </p:nvPr>
        </p:nvSpPr>
        <p:spPr/>
        <p:txBody>
          <a:bodyPr/>
          <a:lstStyle/>
          <a:p>
            <a:fld id="{40066677-3C7C-492D-93D4-C2F15000029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2FE62-E669-4291-A84E-8ADA5E9BCE96}" type="datetimeFigureOut">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66677-3C7C-492D-93D4-C2F1500002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2FE62-E669-4291-A84E-8ADA5E9BCE96}" type="datetimeFigureOut">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66677-3C7C-492D-93D4-C2F1500002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C72FE62-E669-4291-A84E-8ADA5E9BCE96}" type="datetimeFigureOut">
              <a:rPr lang="en-US" smtClean="0"/>
              <a:t>2/15/2014</a:t>
            </a:fld>
            <a:endParaRPr lang="en-US"/>
          </a:p>
        </p:txBody>
      </p:sp>
      <p:sp>
        <p:nvSpPr>
          <p:cNvPr id="15" name="Slide Number Placeholder 14"/>
          <p:cNvSpPr>
            <a:spLocks noGrp="1"/>
          </p:cNvSpPr>
          <p:nvPr>
            <p:ph type="sldNum" sz="quarter" idx="15"/>
          </p:nvPr>
        </p:nvSpPr>
        <p:spPr/>
        <p:txBody>
          <a:bodyPr/>
          <a:lstStyle>
            <a:lvl1pPr algn="ctr">
              <a:defRPr/>
            </a:lvl1pPr>
          </a:lstStyle>
          <a:p>
            <a:fld id="{40066677-3C7C-492D-93D4-C2F15000029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72FE62-E669-4291-A84E-8ADA5E9BCE96}" type="datetimeFigureOut">
              <a:rPr lang="en-US" smtClean="0"/>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66677-3C7C-492D-93D4-C2F15000029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72FE62-E669-4291-A84E-8ADA5E9BCE96}" type="datetimeFigureOut">
              <a:rPr lang="en-US" smtClean="0"/>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66677-3C7C-492D-93D4-C2F15000029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0066677-3C7C-492D-93D4-C2F15000029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C72FE62-E669-4291-A84E-8ADA5E9BCE96}" type="datetimeFigureOut">
              <a:rPr lang="en-US" smtClean="0"/>
              <a:t>2/15/2014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72FE62-E669-4291-A84E-8ADA5E9BCE96}" type="datetimeFigureOut">
              <a:rPr lang="en-US" smtClean="0"/>
              <a:t>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66677-3C7C-492D-93D4-C2F15000029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2FE62-E669-4291-A84E-8ADA5E9BCE96}" type="datetimeFigureOut">
              <a:rPr lang="en-US" smtClean="0"/>
              <a:t>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66677-3C7C-492D-93D4-C2F1500002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C72FE62-E669-4291-A84E-8ADA5E9BCE96}" type="datetimeFigureOut">
              <a:rPr lang="en-US" smtClean="0"/>
              <a:t>2/15/2014</a:t>
            </a:fld>
            <a:endParaRPr lang="en-US"/>
          </a:p>
        </p:txBody>
      </p:sp>
      <p:sp>
        <p:nvSpPr>
          <p:cNvPr id="9" name="Slide Number Placeholder 8"/>
          <p:cNvSpPr>
            <a:spLocks noGrp="1"/>
          </p:cNvSpPr>
          <p:nvPr>
            <p:ph type="sldNum" sz="quarter" idx="15"/>
          </p:nvPr>
        </p:nvSpPr>
        <p:spPr/>
        <p:txBody>
          <a:bodyPr/>
          <a:lstStyle/>
          <a:p>
            <a:fld id="{40066677-3C7C-492D-93D4-C2F15000029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C72FE62-E669-4291-A84E-8ADA5E9BCE96}" type="datetimeFigureOut">
              <a:rPr lang="en-US" smtClean="0"/>
              <a:t>2/15/2014</a:t>
            </a:fld>
            <a:endParaRPr lang="en-US"/>
          </a:p>
        </p:txBody>
      </p:sp>
      <p:sp>
        <p:nvSpPr>
          <p:cNvPr id="9" name="Slide Number Placeholder 8"/>
          <p:cNvSpPr>
            <a:spLocks noGrp="1"/>
          </p:cNvSpPr>
          <p:nvPr>
            <p:ph type="sldNum" sz="quarter" idx="11"/>
          </p:nvPr>
        </p:nvSpPr>
        <p:spPr/>
        <p:txBody>
          <a:bodyPr/>
          <a:lstStyle/>
          <a:p>
            <a:fld id="{40066677-3C7C-492D-93D4-C2F1500002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C72FE62-E669-4291-A84E-8ADA5E9BCE96}" type="datetimeFigureOut">
              <a:rPr lang="en-US" smtClean="0"/>
              <a:t>2/15/2014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0066677-3C7C-492D-93D4-C2F15000029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a:t>2 Thessalonians </a:t>
            </a:r>
            <a:r>
              <a:rPr lang="en-US" sz="3200" dirty="0" smtClean="0"/>
              <a:t>2</a:t>
            </a:r>
            <a:endParaRPr lang="en-US" sz="3200" dirty="0"/>
          </a:p>
        </p:txBody>
      </p:sp>
      <p:sp>
        <p:nvSpPr>
          <p:cNvPr id="2" name="Title 1"/>
          <p:cNvSpPr>
            <a:spLocks noGrp="1"/>
          </p:cNvSpPr>
          <p:nvPr>
            <p:ph type="ctrTitle"/>
          </p:nvPr>
        </p:nvSpPr>
        <p:spPr/>
        <p:txBody>
          <a:bodyPr/>
          <a:lstStyle/>
          <a:p>
            <a:r>
              <a:rPr lang="en-US" dirty="0">
                <a:effectLst/>
              </a:rPr>
              <a:t>Settled in Chaos</a:t>
            </a:r>
            <a:endParaRPr lang="en-US" dirty="0"/>
          </a:p>
        </p:txBody>
      </p:sp>
    </p:spTree>
    <p:extLst>
      <p:ext uri="{BB962C8B-B14F-4D97-AF65-F5344CB8AC3E}">
        <p14:creationId xmlns:p14="http://schemas.microsoft.com/office/powerpoint/2010/main" val="263557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943600"/>
          </a:xfrm>
        </p:spPr>
        <p:txBody>
          <a:bodyPr>
            <a:normAutofit fontScale="92500"/>
          </a:bodyPr>
          <a:lstStyle/>
          <a:p>
            <a:pPr marL="0" indent="0">
              <a:buNone/>
            </a:pPr>
            <a:r>
              <a:rPr lang="en-US" sz="3600" dirty="0"/>
              <a:t>Dear friends, do not believe every spirit, but test the spirits to see whether they are from God, because many false prophets have gone out into the </a:t>
            </a:r>
            <a:r>
              <a:rPr lang="en-US" sz="3600" dirty="0" smtClean="0"/>
              <a:t>world.</a:t>
            </a:r>
            <a:r>
              <a:rPr lang="en-US" sz="3600" baseline="30000" dirty="0"/>
              <a:t> </a:t>
            </a:r>
            <a:r>
              <a:rPr lang="en-US" sz="3600" dirty="0" smtClean="0"/>
              <a:t> This </a:t>
            </a:r>
            <a:r>
              <a:rPr lang="en-US" sz="3600" dirty="0"/>
              <a:t>is how you can recognize the Spirit of God: Every spirit that acknowledges that Jesus Christ has come in the flesh is from </a:t>
            </a:r>
            <a:r>
              <a:rPr lang="en-US" sz="3600" dirty="0" smtClean="0"/>
              <a:t>God, but </a:t>
            </a:r>
            <a:r>
              <a:rPr lang="en-US" sz="3600" dirty="0"/>
              <a:t>every spirit that does not acknowledge Jesus is not from God. This is the spirit of the antichrist, which you have heard is coming and even now is already in the world.  </a:t>
            </a:r>
            <a:r>
              <a:rPr lang="en-US" sz="3600" dirty="0" smtClean="0"/>
              <a:t>		1 </a:t>
            </a:r>
            <a:r>
              <a:rPr lang="en-US" sz="3600" dirty="0"/>
              <a:t>John 4:1-3</a:t>
            </a:r>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3019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normAutofit/>
          </a:bodyPr>
          <a:lstStyle/>
          <a:p>
            <a:pPr>
              <a:spcBef>
                <a:spcPts val="3600"/>
              </a:spcBef>
            </a:pPr>
            <a:r>
              <a:rPr lang="en-US" sz="3200" dirty="0"/>
              <a:t>There is a </a:t>
            </a:r>
            <a:r>
              <a:rPr lang="en-US" sz="3200" u="sng" dirty="0"/>
              <a:t>force</a:t>
            </a:r>
            <a:r>
              <a:rPr lang="en-US" sz="3200" dirty="0"/>
              <a:t> of </a:t>
            </a:r>
            <a:r>
              <a:rPr lang="en-US" sz="3200" u="sng" dirty="0"/>
              <a:t>evil</a:t>
            </a:r>
            <a:r>
              <a:rPr lang="en-US" sz="3200" dirty="0"/>
              <a:t> in the world</a:t>
            </a:r>
            <a:r>
              <a:rPr lang="en-US" sz="3200" dirty="0" smtClean="0"/>
              <a:t>.</a:t>
            </a:r>
          </a:p>
          <a:p>
            <a:pPr>
              <a:spcBef>
                <a:spcPts val="3600"/>
              </a:spcBef>
            </a:pPr>
            <a:r>
              <a:rPr lang="en-US" sz="3200" u="sng" dirty="0"/>
              <a:t>God</a:t>
            </a:r>
            <a:r>
              <a:rPr lang="en-US" sz="3200" dirty="0"/>
              <a:t> is in </a:t>
            </a:r>
            <a:r>
              <a:rPr lang="en-US" sz="3200" u="sng" dirty="0"/>
              <a:t>control</a:t>
            </a:r>
            <a:r>
              <a:rPr lang="en-US" sz="3200" dirty="0" smtClean="0"/>
              <a:t>.</a:t>
            </a:r>
          </a:p>
          <a:p>
            <a:pPr>
              <a:spcBef>
                <a:spcPts val="3600"/>
              </a:spcBef>
            </a:pPr>
            <a:r>
              <a:rPr lang="en-US" sz="3200" dirty="0"/>
              <a:t>The </a:t>
            </a:r>
            <a:r>
              <a:rPr lang="en-US" sz="3200" u="sng" dirty="0"/>
              <a:t>ultimate</a:t>
            </a:r>
            <a:r>
              <a:rPr lang="en-US" sz="3200" dirty="0"/>
              <a:t> </a:t>
            </a:r>
            <a:r>
              <a:rPr lang="en-US" sz="3200" u="sng" dirty="0"/>
              <a:t>triumph</a:t>
            </a:r>
            <a:r>
              <a:rPr lang="en-US" sz="3200" dirty="0"/>
              <a:t> of God is sure</a:t>
            </a:r>
            <a:r>
              <a:rPr lang="en-US" sz="3200" dirty="0" smtClean="0"/>
              <a:t>.</a:t>
            </a:r>
          </a:p>
          <a:p>
            <a:pPr>
              <a:spcBef>
                <a:spcPts val="3600"/>
              </a:spcBef>
            </a:pPr>
            <a:r>
              <a:rPr lang="en-US" sz="3200" dirty="0"/>
              <a:t>Our </a:t>
            </a:r>
            <a:r>
              <a:rPr lang="en-US" sz="3200" u="sng" dirty="0"/>
              <a:t>choice</a:t>
            </a:r>
            <a:r>
              <a:rPr lang="en-US" sz="3200" dirty="0"/>
              <a:t> and God’s </a:t>
            </a:r>
            <a:r>
              <a:rPr lang="en-US" sz="3200" u="sng" dirty="0"/>
              <a:t>choice</a:t>
            </a:r>
            <a:r>
              <a:rPr lang="en-US" sz="3200" dirty="0"/>
              <a:t> work together</a:t>
            </a:r>
            <a:r>
              <a:rPr lang="en-US" sz="3200" dirty="0" smtClean="0"/>
              <a:t>.</a:t>
            </a:r>
          </a:p>
          <a:p>
            <a:pPr>
              <a:spcBef>
                <a:spcPts val="3600"/>
              </a:spcBef>
            </a:pPr>
            <a:r>
              <a:rPr lang="en-US" sz="3200" dirty="0"/>
              <a:t>Hold on to the </a:t>
            </a:r>
            <a:r>
              <a:rPr lang="en-US" sz="3200" u="sng" dirty="0"/>
              <a:t>truth</a:t>
            </a:r>
            <a:r>
              <a:rPr lang="en-US" sz="3200" dirty="0"/>
              <a:t> </a:t>
            </a:r>
            <a:r>
              <a:rPr lang="en-US" sz="3200" u="sng" dirty="0"/>
              <a:t>passed</a:t>
            </a:r>
            <a:r>
              <a:rPr lang="en-US" sz="3200" dirty="0"/>
              <a:t> on in the </a:t>
            </a:r>
            <a:r>
              <a:rPr lang="en-US" sz="3200" u="sng" dirty="0"/>
              <a:t>scriptures</a:t>
            </a:r>
            <a:r>
              <a:rPr lang="en-US" sz="3200" dirty="0"/>
              <a:t>.</a:t>
            </a:r>
            <a:endParaRPr lang="en-US" sz="3200" dirty="0" smtClean="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3194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40</TotalTime>
  <Words>143</Words>
  <Application>Microsoft Office PowerPoint</Application>
  <PresentationFormat>On-screen Show (4:3)</PresentationFormat>
  <Paragraphs>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Paper</vt:lpstr>
      <vt:lpstr>Settled in Chaos</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Development</dc:title>
  <dc:creator>Phil Martin</dc:creator>
  <cp:lastModifiedBy>Phil Martin</cp:lastModifiedBy>
  <cp:revision>5</cp:revision>
  <dcterms:created xsi:type="dcterms:W3CDTF">2014-02-07T21:32:01Z</dcterms:created>
  <dcterms:modified xsi:type="dcterms:W3CDTF">2014-02-16T00:53:50Z</dcterms:modified>
</cp:coreProperties>
</file>