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3" r:id="rId8"/>
    <p:sldId id="262"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04"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en-US" smtClean="0"/>
              <a:t>Click to edit Master title style</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F9F3A4F9-597C-47B9-9D0B-5C88F9CA22EA}" type="datetimeFigureOut">
              <a:rPr lang="en-US" smtClean="0"/>
              <a:t>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17711E-5FEF-4F36-B28E-E4EC2B24D95F}"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9F3A4F9-597C-47B9-9D0B-5C88F9CA22EA}" type="datetimeFigureOut">
              <a:rPr lang="en-US" smtClean="0"/>
              <a:t>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17711E-5FEF-4F36-B28E-E4EC2B24D95F}"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9F3A4F9-597C-47B9-9D0B-5C88F9CA22EA}" type="datetimeFigureOut">
              <a:rPr lang="en-US" smtClean="0"/>
              <a:t>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17711E-5FEF-4F36-B28E-E4EC2B24D95F}"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9F3A4F9-597C-47B9-9D0B-5C88F9CA22EA}" type="datetimeFigureOut">
              <a:rPr lang="en-US" smtClean="0"/>
              <a:t>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17711E-5FEF-4F36-B28E-E4EC2B24D95F}"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text styles</a:t>
            </a:r>
          </a:p>
        </p:txBody>
      </p:sp>
      <p:sp>
        <p:nvSpPr>
          <p:cNvPr id="4" name="Date Placeholder 3"/>
          <p:cNvSpPr>
            <a:spLocks noGrp="1"/>
          </p:cNvSpPr>
          <p:nvPr>
            <p:ph type="dt" sz="half" idx="10"/>
          </p:nvPr>
        </p:nvSpPr>
        <p:spPr/>
        <p:txBody>
          <a:bodyPr/>
          <a:lstStyle/>
          <a:p>
            <a:fld id="{F9F3A4F9-597C-47B9-9D0B-5C88F9CA22EA}" type="datetimeFigureOut">
              <a:rPr lang="en-US" smtClean="0"/>
              <a:t>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17711E-5FEF-4F36-B28E-E4EC2B24D95F}"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F9F3A4F9-597C-47B9-9D0B-5C88F9CA22EA}" type="datetimeFigureOut">
              <a:rPr lang="en-US" smtClean="0"/>
              <a:t>1/2/2014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917711E-5FEF-4F36-B28E-E4EC2B24D95F}" type="slidenum">
              <a:rPr lang="en-US" smtClean="0"/>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9F3A4F9-597C-47B9-9D0B-5C88F9CA22EA}" type="datetimeFigureOut">
              <a:rPr lang="en-US" smtClean="0"/>
              <a:t>1/2/2014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917711E-5FEF-4F36-B28E-E4EC2B24D95F}"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9F3A4F9-597C-47B9-9D0B-5C88F9CA22EA}" type="datetimeFigureOut">
              <a:rPr lang="en-US" smtClean="0"/>
              <a:t>1/2/2014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917711E-5FEF-4F36-B28E-E4EC2B24D95F}"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9F3A4F9-597C-47B9-9D0B-5C88F9CA22EA}" type="datetimeFigureOut">
              <a:rPr lang="en-US" smtClean="0"/>
              <a:t>1/2/2014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917711E-5FEF-4F36-B28E-E4EC2B24D95F}"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en-US" smtClean="0"/>
              <a:t>Click to edit Master text styles</a:t>
            </a:r>
          </a:p>
        </p:txBody>
      </p:sp>
      <p:sp>
        <p:nvSpPr>
          <p:cNvPr id="5" name="Date Placeholder 4"/>
          <p:cNvSpPr>
            <a:spLocks noGrp="1"/>
          </p:cNvSpPr>
          <p:nvPr>
            <p:ph type="dt" sz="half" idx="10"/>
          </p:nvPr>
        </p:nvSpPr>
        <p:spPr/>
        <p:txBody>
          <a:bodyPr/>
          <a:lstStyle/>
          <a:p>
            <a:fld id="{F9F3A4F9-597C-47B9-9D0B-5C88F9CA22EA}" type="datetimeFigureOut">
              <a:rPr lang="en-US" smtClean="0"/>
              <a:t>1/2/2014</a:t>
            </a:fld>
            <a:endParaRPr lang="en-US"/>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D917711E-5FEF-4F36-B28E-E4EC2B24D95F}"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en-US" smtClean="0"/>
              <a:t>Click icon to add picture</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en-US" smtClean="0"/>
              <a:t>Click to edit Master title style</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9F3A4F9-597C-47B9-9D0B-5C88F9CA22EA}" type="datetimeFigureOut">
              <a:rPr lang="en-US" smtClean="0"/>
              <a:t>1/2/2014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917711E-5FEF-4F36-B28E-E4EC2B24D95F}"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fld id="{F9F3A4F9-597C-47B9-9D0B-5C88F9CA22EA}" type="datetimeFigureOut">
              <a:rPr lang="en-US" smtClean="0"/>
              <a:t>1/2/2014</a:t>
            </a:fld>
            <a:endParaRPr lang="en-US"/>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en-US"/>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D917711E-5FEF-4F36-B28E-E4EC2B24D95F}"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4000" dirty="0"/>
              <a:t>What Do You Expect?</a:t>
            </a:r>
            <a:endParaRPr lang="en-US" sz="4000" dirty="0"/>
          </a:p>
        </p:txBody>
      </p:sp>
      <p:sp>
        <p:nvSpPr>
          <p:cNvPr id="3" name="Subtitle 2"/>
          <p:cNvSpPr>
            <a:spLocks noGrp="1"/>
          </p:cNvSpPr>
          <p:nvPr>
            <p:ph type="subTitle" idx="1"/>
          </p:nvPr>
        </p:nvSpPr>
        <p:spPr/>
        <p:txBody>
          <a:bodyPr>
            <a:noAutofit/>
          </a:bodyPr>
          <a:lstStyle/>
          <a:p>
            <a:r>
              <a:rPr lang="en-US" sz="2000" dirty="0" err="1" smtClean="0"/>
              <a:t>Mattthew</a:t>
            </a:r>
            <a:r>
              <a:rPr lang="en-US" sz="2000" dirty="0" smtClean="0"/>
              <a:t> </a:t>
            </a:r>
            <a:r>
              <a:rPr lang="en-US" sz="2000" dirty="0"/>
              <a:t>11:1-19</a:t>
            </a:r>
          </a:p>
        </p:txBody>
      </p:sp>
    </p:spTree>
    <p:extLst>
      <p:ext uri="{BB962C8B-B14F-4D97-AF65-F5344CB8AC3E}">
        <p14:creationId xmlns:p14="http://schemas.microsoft.com/office/powerpoint/2010/main" val="89718395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822960" y="381000"/>
            <a:ext cx="7520940" cy="4648200"/>
          </a:xfrm>
        </p:spPr>
        <p:txBody>
          <a:bodyPr>
            <a:noAutofit/>
          </a:bodyPr>
          <a:lstStyle/>
          <a:p>
            <a:pPr marL="0" indent="0"/>
            <a:r>
              <a:rPr lang="en-US" sz="2700" dirty="0"/>
              <a:t>"You brood of vipers! Who warned you to flee from the coming wrath? </a:t>
            </a:r>
            <a:r>
              <a:rPr lang="en-US" sz="2700" dirty="0" smtClean="0"/>
              <a:t> </a:t>
            </a:r>
            <a:r>
              <a:rPr lang="en-US" sz="2700" dirty="0"/>
              <a:t>Produce fruit in keeping with repentance. </a:t>
            </a:r>
            <a:r>
              <a:rPr lang="en-US" sz="2700" dirty="0" smtClean="0"/>
              <a:t> </a:t>
            </a:r>
            <a:r>
              <a:rPr lang="en-US" sz="2700" dirty="0"/>
              <a:t>And do not think you can say to yourselves, 'We have Abraham as our father.' I tell you that out of these stones God can raise up children for Abraham. </a:t>
            </a:r>
            <a:r>
              <a:rPr lang="en-US" sz="2700" dirty="0" smtClean="0"/>
              <a:t> </a:t>
            </a:r>
            <a:r>
              <a:rPr lang="en-US" sz="2700" dirty="0"/>
              <a:t>The ax is already at the root of the trees, and every tree that does not produce good fruit will be cut down and thrown into the fire.  </a:t>
            </a:r>
            <a:endParaRPr lang="en-US" sz="2700" dirty="0" smtClean="0"/>
          </a:p>
          <a:p>
            <a:pPr marL="0" indent="0"/>
            <a:r>
              <a:rPr lang="en-US" sz="2700" dirty="0"/>
              <a:t>	</a:t>
            </a:r>
            <a:r>
              <a:rPr lang="en-US" sz="2700" dirty="0" smtClean="0"/>
              <a:t>				Matthew </a:t>
            </a:r>
            <a:r>
              <a:rPr lang="en-US" sz="2700" dirty="0"/>
              <a:t>3:7-10</a:t>
            </a:r>
            <a:endParaRPr lang="en-US" sz="2700" dirty="0"/>
          </a:p>
        </p:txBody>
      </p:sp>
    </p:spTree>
    <p:extLst>
      <p:ext uri="{BB962C8B-B14F-4D97-AF65-F5344CB8AC3E}">
        <p14:creationId xmlns:p14="http://schemas.microsoft.com/office/powerpoint/2010/main" val="16572431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par>
                                <p:cTn id="8" presetID="6" presetClass="entr" presetSubtype="16"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circle(in)">
                                      <p:cBhvr>
                                        <p:cTn id="10"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822960" y="381000"/>
            <a:ext cx="7520940" cy="4648200"/>
          </a:xfrm>
        </p:spPr>
        <p:txBody>
          <a:bodyPr>
            <a:noAutofit/>
          </a:bodyPr>
          <a:lstStyle/>
          <a:p>
            <a:pPr marL="0" indent="0"/>
            <a:r>
              <a:rPr lang="en-US" sz="3000" dirty="0" smtClean="0"/>
              <a:t>The </a:t>
            </a:r>
            <a:r>
              <a:rPr lang="en-US" sz="3000" dirty="0"/>
              <a:t>next day John saw Jesus coming toward him and said, "Look, the Lamb of God, who takes away the sin of the world! </a:t>
            </a:r>
            <a:r>
              <a:rPr lang="en-US" sz="3000" dirty="0" smtClean="0"/>
              <a:t> </a:t>
            </a:r>
            <a:r>
              <a:rPr lang="en-US" sz="3000" dirty="0"/>
              <a:t>This is the one I meant when I said, 'A man who comes after me has surpassed me because he was before me.' </a:t>
            </a:r>
            <a:r>
              <a:rPr lang="en-US" sz="3000" dirty="0" smtClean="0"/>
              <a:t> </a:t>
            </a:r>
            <a:r>
              <a:rPr lang="en-US" sz="3000" dirty="0"/>
              <a:t>I myself did not know him, but the reason I came baptizing with water was that he might be revealed to Israel." </a:t>
            </a:r>
            <a:endParaRPr lang="en-US" sz="3000" dirty="0"/>
          </a:p>
        </p:txBody>
      </p:sp>
    </p:spTree>
    <p:extLst>
      <p:ext uri="{BB962C8B-B14F-4D97-AF65-F5344CB8AC3E}">
        <p14:creationId xmlns:p14="http://schemas.microsoft.com/office/powerpoint/2010/main" val="29541998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822960" y="381000"/>
            <a:ext cx="7520940" cy="4648200"/>
          </a:xfrm>
        </p:spPr>
        <p:txBody>
          <a:bodyPr>
            <a:noAutofit/>
          </a:bodyPr>
          <a:lstStyle/>
          <a:p>
            <a:pPr marL="0" indent="0"/>
            <a:r>
              <a:rPr lang="en-US" sz="3000" dirty="0" smtClean="0"/>
              <a:t>Then </a:t>
            </a:r>
            <a:r>
              <a:rPr lang="en-US" sz="3000" dirty="0"/>
              <a:t>John gave this testimony: "I saw the Spirit come down from heaven as a dove and remain on him. </a:t>
            </a:r>
            <a:r>
              <a:rPr lang="en-US" sz="3000" dirty="0" smtClean="0"/>
              <a:t> </a:t>
            </a:r>
            <a:r>
              <a:rPr lang="en-US" sz="3000" dirty="0"/>
              <a:t>I would not have known him, except that the one who sent me to baptize with water told me, 'The man on whom you see the Spirit come down and remain is he who will baptize with the Holy Spirit.' </a:t>
            </a:r>
            <a:r>
              <a:rPr lang="en-US" sz="3000" dirty="0" smtClean="0"/>
              <a:t> </a:t>
            </a:r>
            <a:r>
              <a:rPr lang="en-US" sz="3000" dirty="0"/>
              <a:t>I have seen and I testify that this is the Son of God."</a:t>
            </a:r>
            <a:endParaRPr lang="en-US" sz="3000" dirty="0"/>
          </a:p>
        </p:txBody>
      </p:sp>
    </p:spTree>
    <p:extLst>
      <p:ext uri="{BB962C8B-B14F-4D97-AF65-F5344CB8AC3E}">
        <p14:creationId xmlns:p14="http://schemas.microsoft.com/office/powerpoint/2010/main" val="20112409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822960" y="381000"/>
            <a:ext cx="7520940" cy="4648200"/>
          </a:xfrm>
        </p:spPr>
        <p:txBody>
          <a:bodyPr>
            <a:noAutofit/>
          </a:bodyPr>
          <a:lstStyle/>
          <a:p>
            <a:pPr marL="0" indent="0"/>
            <a:r>
              <a:rPr lang="en-US" sz="3200" dirty="0"/>
              <a:t>The next day John was there again with two of his disciples. </a:t>
            </a:r>
            <a:r>
              <a:rPr lang="en-US" sz="3200" dirty="0" smtClean="0"/>
              <a:t> </a:t>
            </a:r>
            <a:r>
              <a:rPr lang="en-US" sz="3200" dirty="0"/>
              <a:t>When he saw Jesus passing by, he said, "Look, the Lamb of God</a:t>
            </a:r>
            <a:r>
              <a:rPr lang="en-US" sz="3200" dirty="0" smtClean="0"/>
              <a:t>!“</a:t>
            </a:r>
          </a:p>
          <a:p>
            <a:pPr marL="0" indent="0"/>
            <a:endParaRPr lang="en-US" sz="3200" dirty="0"/>
          </a:p>
          <a:p>
            <a:pPr marL="0" indent="0"/>
            <a:r>
              <a:rPr lang="en-US" sz="3200" dirty="0" smtClean="0"/>
              <a:t>				</a:t>
            </a:r>
            <a:r>
              <a:rPr lang="en-US" sz="3200" dirty="0"/>
              <a:t>John 1:29-36</a:t>
            </a:r>
            <a:endParaRPr lang="en-US" sz="3000" dirty="0"/>
          </a:p>
        </p:txBody>
      </p:sp>
    </p:spTree>
    <p:extLst>
      <p:ext uri="{BB962C8B-B14F-4D97-AF65-F5344CB8AC3E}">
        <p14:creationId xmlns:p14="http://schemas.microsoft.com/office/powerpoint/2010/main" val="35291354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par>
                                <p:cTn id="8" presetID="6" presetClass="entr" presetSubtype="16" fill="hold" grpId="0"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circle(in)">
                                      <p:cBhvr>
                                        <p:cTn id="10"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000" dirty="0"/>
              <a:t>What Do You Expect?</a:t>
            </a:r>
            <a:endParaRPr lang="en-US" sz="4000" dirty="0"/>
          </a:p>
        </p:txBody>
      </p:sp>
      <p:sp>
        <p:nvSpPr>
          <p:cNvPr id="3" name="Content Placeholder 2"/>
          <p:cNvSpPr>
            <a:spLocks noGrp="1"/>
          </p:cNvSpPr>
          <p:nvPr>
            <p:ph idx="1"/>
          </p:nvPr>
        </p:nvSpPr>
        <p:spPr/>
        <p:txBody>
          <a:bodyPr>
            <a:normAutofit/>
          </a:bodyPr>
          <a:lstStyle/>
          <a:p>
            <a:pPr marL="457200" indent="-457200">
              <a:buClr>
                <a:schemeClr val="accent3"/>
              </a:buClr>
              <a:buSzPct val="100000"/>
              <a:buFont typeface="Wingdings" panose="05000000000000000000" pitchFamily="2" charset="2"/>
              <a:buChar char="v"/>
            </a:pPr>
            <a:r>
              <a:rPr lang="en-US" sz="2800" dirty="0"/>
              <a:t>Do you wonder why Jesus doesn’t </a:t>
            </a:r>
            <a:r>
              <a:rPr lang="en-US" sz="2800" u="sng" dirty="0"/>
              <a:t>live</a:t>
            </a:r>
            <a:r>
              <a:rPr lang="en-US" sz="2800" dirty="0"/>
              <a:t> </a:t>
            </a:r>
            <a:r>
              <a:rPr lang="en-US" sz="2800" u="sng" dirty="0"/>
              <a:t>up</a:t>
            </a:r>
            <a:r>
              <a:rPr lang="en-US" sz="2800" dirty="0"/>
              <a:t> to your </a:t>
            </a:r>
            <a:r>
              <a:rPr lang="en-US" sz="2800" u="sng" dirty="0"/>
              <a:t>expectations</a:t>
            </a:r>
            <a:r>
              <a:rPr lang="en-US" sz="2800" dirty="0" smtClean="0"/>
              <a:t>?</a:t>
            </a:r>
          </a:p>
        </p:txBody>
      </p:sp>
    </p:spTree>
    <p:extLst>
      <p:ext uri="{BB962C8B-B14F-4D97-AF65-F5344CB8AC3E}">
        <p14:creationId xmlns:p14="http://schemas.microsoft.com/office/powerpoint/2010/main" val="66683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ppt_w</p:attrName>
                                        </p:attrNameLst>
                                      </p:cBhvr>
                                      <p:tavLst>
                                        <p:tav tm="0" fmla="#ppt_w*sin(2.5*pi*$)">
                                          <p:val>
                                            <p:fltVal val="0"/>
                                          </p:val>
                                        </p:tav>
                                        <p:tav tm="100000">
                                          <p:val>
                                            <p:fltVal val="1"/>
                                          </p:val>
                                        </p:tav>
                                      </p:tavLst>
                                    </p:anim>
                                    <p:anim calcmode="lin" valueType="num">
                                      <p:cBhvr>
                                        <p:cTn id="9" dur="1000" fill="hold"/>
                                        <p:tgtEl>
                                          <p:spTgt spid="3">
                                            <p:txEl>
                                              <p:pRg st="0" end="0"/>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237744" lvl="2" indent="0">
              <a:buNone/>
            </a:pPr>
            <a:r>
              <a:rPr lang="en-US" sz="2800" dirty="0" smtClean="0"/>
              <a:t>…but </a:t>
            </a:r>
            <a:r>
              <a:rPr lang="en-US" sz="2800" dirty="0"/>
              <a:t>for both houses of Israel he will be </a:t>
            </a:r>
            <a:r>
              <a:rPr lang="en-US" sz="2800" dirty="0" smtClean="0"/>
              <a:t>a </a:t>
            </a:r>
            <a:r>
              <a:rPr lang="en-US" sz="2800" dirty="0"/>
              <a:t>stone that causes men to stumble </a:t>
            </a:r>
            <a:r>
              <a:rPr lang="en-US" sz="2800" dirty="0" smtClean="0"/>
              <a:t>and </a:t>
            </a:r>
            <a:r>
              <a:rPr lang="en-US" sz="2800" dirty="0"/>
              <a:t>a rock that makes them fall</a:t>
            </a:r>
            <a:r>
              <a:rPr lang="en-US" sz="2800" dirty="0" smtClean="0"/>
              <a:t>.</a:t>
            </a:r>
          </a:p>
          <a:p>
            <a:pPr marL="237744" lvl="2" indent="0">
              <a:buNone/>
            </a:pPr>
            <a:endParaRPr lang="en-US" sz="2800" dirty="0"/>
          </a:p>
          <a:p>
            <a:pPr marL="237744" lvl="2" indent="0">
              <a:buNone/>
            </a:pPr>
            <a:r>
              <a:rPr lang="en-US" sz="2800" dirty="0" smtClean="0"/>
              <a:t>					Isaiah </a:t>
            </a:r>
            <a:r>
              <a:rPr lang="en-US" sz="2800" dirty="0"/>
              <a:t>8:14</a:t>
            </a:r>
          </a:p>
        </p:txBody>
      </p:sp>
    </p:spTree>
    <p:extLst>
      <p:ext uri="{BB962C8B-B14F-4D97-AF65-F5344CB8AC3E}">
        <p14:creationId xmlns:p14="http://schemas.microsoft.com/office/powerpoint/2010/main" val="4482209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par>
                                <p:cTn id="8" presetID="6" presetClass="entr" presetSubtype="16" fill="hold" grpId="0"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circle(in)">
                                      <p:cBhvr>
                                        <p:cTn id="10"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000" dirty="0"/>
              <a:t>What Do You Expect?</a:t>
            </a:r>
            <a:endParaRPr lang="en-US" sz="4000" dirty="0"/>
          </a:p>
        </p:txBody>
      </p:sp>
      <p:sp>
        <p:nvSpPr>
          <p:cNvPr id="3" name="Content Placeholder 2"/>
          <p:cNvSpPr>
            <a:spLocks noGrp="1"/>
          </p:cNvSpPr>
          <p:nvPr>
            <p:ph idx="1"/>
          </p:nvPr>
        </p:nvSpPr>
        <p:spPr/>
        <p:txBody>
          <a:bodyPr>
            <a:normAutofit/>
          </a:bodyPr>
          <a:lstStyle/>
          <a:p>
            <a:pPr marL="457200" indent="-457200">
              <a:lnSpc>
                <a:spcPct val="110000"/>
              </a:lnSpc>
              <a:spcBef>
                <a:spcPts val="3600"/>
              </a:spcBef>
              <a:buClr>
                <a:schemeClr val="accent3"/>
              </a:buClr>
              <a:buSzPct val="100000"/>
              <a:buFont typeface="Wingdings" panose="05000000000000000000" pitchFamily="2" charset="2"/>
              <a:buChar char="v"/>
            </a:pPr>
            <a:r>
              <a:rPr lang="en-US" sz="2800" dirty="0"/>
              <a:t>Do you wonder why Jesus doesn’t </a:t>
            </a:r>
            <a:r>
              <a:rPr lang="en-US" sz="2800" u="sng" dirty="0"/>
              <a:t>live</a:t>
            </a:r>
            <a:r>
              <a:rPr lang="en-US" sz="2800" dirty="0"/>
              <a:t> </a:t>
            </a:r>
            <a:r>
              <a:rPr lang="en-US" sz="2800" u="sng" dirty="0"/>
              <a:t>up</a:t>
            </a:r>
            <a:r>
              <a:rPr lang="en-US" sz="2800" dirty="0"/>
              <a:t> to your </a:t>
            </a:r>
            <a:r>
              <a:rPr lang="en-US" sz="2800" u="sng" dirty="0"/>
              <a:t>expectations</a:t>
            </a:r>
            <a:r>
              <a:rPr lang="en-US" sz="2800" dirty="0" smtClean="0"/>
              <a:t>?</a:t>
            </a:r>
          </a:p>
          <a:p>
            <a:pPr marL="457200" indent="-457200">
              <a:lnSpc>
                <a:spcPct val="110000"/>
              </a:lnSpc>
              <a:spcBef>
                <a:spcPts val="3600"/>
              </a:spcBef>
              <a:buClr>
                <a:schemeClr val="accent3"/>
              </a:buClr>
              <a:buSzPct val="100000"/>
              <a:buFont typeface="Wingdings" panose="05000000000000000000" pitchFamily="2" charset="2"/>
              <a:buChar char="v"/>
            </a:pPr>
            <a:r>
              <a:rPr lang="en-US" sz="2800" dirty="0"/>
              <a:t>Jesus </a:t>
            </a:r>
            <a:r>
              <a:rPr lang="en-US" sz="2800" u="sng" dirty="0"/>
              <a:t>clarifies</a:t>
            </a:r>
            <a:r>
              <a:rPr lang="en-US" sz="2800" dirty="0"/>
              <a:t> your faith</a:t>
            </a:r>
            <a:r>
              <a:rPr lang="en-US" sz="2800" dirty="0" smtClean="0"/>
              <a:t>.</a:t>
            </a:r>
          </a:p>
          <a:p>
            <a:pPr marL="457200" indent="-457200">
              <a:lnSpc>
                <a:spcPct val="110000"/>
              </a:lnSpc>
              <a:spcBef>
                <a:spcPts val="3600"/>
              </a:spcBef>
              <a:buClr>
                <a:schemeClr val="accent3"/>
              </a:buClr>
              <a:buSzPct val="100000"/>
              <a:buFont typeface="Wingdings" panose="05000000000000000000" pitchFamily="2" charset="2"/>
              <a:buChar char="v"/>
            </a:pPr>
            <a:r>
              <a:rPr lang="en-US" sz="2800" dirty="0"/>
              <a:t> Will you let </a:t>
            </a:r>
            <a:r>
              <a:rPr lang="en-US" sz="2800" u="sng" dirty="0"/>
              <a:t>Jesus</a:t>
            </a:r>
            <a:r>
              <a:rPr lang="en-US" sz="2800" dirty="0"/>
              <a:t> </a:t>
            </a:r>
            <a:r>
              <a:rPr lang="en-US" sz="2800" u="sng" dirty="0"/>
              <a:t>shape</a:t>
            </a:r>
            <a:r>
              <a:rPr lang="en-US" sz="2800" dirty="0"/>
              <a:t> your expectations?</a:t>
            </a:r>
            <a:endParaRPr lang="en-US" sz="2800" dirty="0" smtClean="0"/>
          </a:p>
        </p:txBody>
      </p:sp>
    </p:spTree>
    <p:extLst>
      <p:ext uri="{BB962C8B-B14F-4D97-AF65-F5344CB8AC3E}">
        <p14:creationId xmlns:p14="http://schemas.microsoft.com/office/powerpoint/2010/main" val="34321654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ppt_w</p:attrName>
                                        </p:attrNameLst>
                                      </p:cBhvr>
                                      <p:tavLst>
                                        <p:tav tm="0" fmla="#ppt_w*sin(2.5*pi*$)">
                                          <p:val>
                                            <p:fltVal val="0"/>
                                          </p:val>
                                        </p:tav>
                                        <p:tav tm="100000">
                                          <p:val>
                                            <p:fltVal val="1"/>
                                          </p:val>
                                        </p:tav>
                                      </p:tavLst>
                                    </p:anim>
                                    <p:anim calcmode="lin" valueType="num">
                                      <p:cBhvr>
                                        <p:cTn id="9" dur="1000" fill="hold"/>
                                        <p:tgtEl>
                                          <p:spTgt spid="3">
                                            <p:txEl>
                                              <p:pRg st="1" end="1"/>
                                            </p:txEl>
                                          </p:spTgt>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45"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ppt_w</p:attrName>
                                        </p:attrNameLst>
                                      </p:cBhvr>
                                      <p:tavLst>
                                        <p:tav tm="0" fmla="#ppt_w*sin(2.5*pi*$)">
                                          <p:val>
                                            <p:fltVal val="0"/>
                                          </p:val>
                                        </p:tav>
                                        <p:tav tm="100000">
                                          <p:val>
                                            <p:fltVal val="1"/>
                                          </p:val>
                                        </p:tav>
                                      </p:tavLst>
                                    </p:anim>
                                    <p:anim calcmode="lin" valueType="num">
                                      <p:cBhvr>
                                        <p:cTn id="16" dur="1000" fill="hold"/>
                                        <p:tgtEl>
                                          <p:spTgt spid="3">
                                            <p:txEl>
                                              <p:pRg st="2" end="2"/>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Angles">
  <a:themeElements>
    <a:clrScheme name="Angles">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Angles</Template>
  <TotalTime>39</TotalTime>
  <Words>355</Words>
  <Application>Microsoft Office PowerPoint</Application>
  <PresentationFormat>On-screen Show (4:3)</PresentationFormat>
  <Paragraphs>18</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Angles</vt:lpstr>
      <vt:lpstr>What Do You Expect?</vt:lpstr>
      <vt:lpstr>PowerPoint Presentation</vt:lpstr>
      <vt:lpstr>PowerPoint Presentation</vt:lpstr>
      <vt:lpstr>PowerPoint Presentation</vt:lpstr>
      <vt:lpstr>PowerPoint Presentation</vt:lpstr>
      <vt:lpstr>What Do You Expect?</vt:lpstr>
      <vt:lpstr>PowerPoint Presentation</vt:lpstr>
      <vt:lpstr>What Do You Expect?</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Do You Expect?</dc:title>
  <dc:creator>Phil Martin</dc:creator>
  <cp:lastModifiedBy>Phil Martin</cp:lastModifiedBy>
  <cp:revision>4</cp:revision>
  <dcterms:created xsi:type="dcterms:W3CDTF">2014-01-02T23:06:45Z</dcterms:created>
  <dcterms:modified xsi:type="dcterms:W3CDTF">2014-01-02T23:45:56Z</dcterms:modified>
</cp:coreProperties>
</file>