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60856F-5D95-4854-AEB2-0989ADC61E8C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Preparing Our Hearts to Reach Out: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txBody>
          <a:bodyPr>
            <a:normAutofit/>
          </a:bodyPr>
          <a:lstStyle/>
          <a:p>
            <a:r>
              <a:rPr lang="en-US" sz="3600" dirty="0"/>
              <a:t>Relational </a:t>
            </a:r>
            <a:r>
              <a:rPr lang="en-US" sz="3600" dirty="0" smtClean="0"/>
              <a:t>Outreach</a:t>
            </a:r>
          </a:p>
          <a:p>
            <a:r>
              <a:rPr lang="en-US" sz="2800" dirty="0"/>
              <a:t>Acts 1:1-8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97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>
            <a:noAutofit/>
          </a:bodyPr>
          <a:lstStyle/>
          <a:p>
            <a:r>
              <a:rPr lang="en-US" sz="4000" dirty="0">
                <a:effectLst/>
              </a:rPr>
              <a:t>Relational Outreach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b="1" dirty="0"/>
              <a:t>Our </a:t>
            </a:r>
            <a:r>
              <a:rPr lang="en-US" b="1" u="sng" dirty="0"/>
              <a:t>transformed</a:t>
            </a:r>
            <a:r>
              <a:rPr lang="en-US" b="1" dirty="0"/>
              <a:t> lives are a </a:t>
            </a:r>
            <a:r>
              <a:rPr lang="en-US" b="1" u="sng" dirty="0"/>
              <a:t>powerful</a:t>
            </a:r>
            <a:r>
              <a:rPr lang="en-US" b="1" dirty="0"/>
              <a:t> witness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763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/>
              <a:t>it your ambition to lead a quiet life, to mind your own business and to work with your hands, just as we told </a:t>
            </a:r>
            <a:r>
              <a:rPr lang="en-US" dirty="0" smtClean="0"/>
              <a:t>you, so </a:t>
            </a:r>
            <a:r>
              <a:rPr lang="en-US" dirty="0"/>
              <a:t>that your daily life may win the respect of outsiders and so that you will not be dependent on anybody.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1 </a:t>
            </a:r>
            <a:r>
              <a:rPr lang="en-US" dirty="0"/>
              <a:t>Thessalonians 4:11-12.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74" y="5231476"/>
            <a:ext cx="8183880" cy="1051560"/>
          </a:xfrm>
        </p:spPr>
        <p:txBody>
          <a:bodyPr>
            <a:noAutofit/>
          </a:bodyPr>
          <a:lstStyle/>
          <a:p>
            <a:r>
              <a:rPr lang="en-US" sz="4000" dirty="0">
                <a:effectLst/>
              </a:rPr>
              <a:t>Relational Outreach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b="1" dirty="0"/>
              <a:t>Our </a:t>
            </a:r>
            <a:r>
              <a:rPr lang="en-US" b="1" u="sng" dirty="0"/>
              <a:t>transformed</a:t>
            </a:r>
            <a:r>
              <a:rPr lang="en-US" b="1" dirty="0"/>
              <a:t> lives are a </a:t>
            </a:r>
            <a:r>
              <a:rPr lang="en-US" b="1" u="sng" dirty="0"/>
              <a:t>powerful</a:t>
            </a:r>
            <a:r>
              <a:rPr lang="en-US" b="1" dirty="0"/>
              <a:t> witness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u="sng" dirty="0"/>
              <a:t>Intentionally</a:t>
            </a:r>
            <a:r>
              <a:rPr lang="en-US" b="1" dirty="0"/>
              <a:t> share your </a:t>
            </a:r>
            <a:r>
              <a:rPr lang="en-US" b="1" u="sng" dirty="0"/>
              <a:t>life</a:t>
            </a:r>
            <a:r>
              <a:rPr lang="en-US" b="1" dirty="0"/>
              <a:t> with others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u="sng" dirty="0"/>
              <a:t>Introduce</a:t>
            </a:r>
            <a:r>
              <a:rPr lang="en-US" b="1" dirty="0"/>
              <a:t> your friends to your </a:t>
            </a:r>
            <a:r>
              <a:rPr lang="en-US" b="1" u="sng" dirty="0"/>
              <a:t>Christian</a:t>
            </a:r>
            <a:r>
              <a:rPr lang="en-US" b="1" dirty="0"/>
              <a:t> </a:t>
            </a:r>
            <a:r>
              <a:rPr lang="en-US" b="1" u="sng" dirty="0"/>
              <a:t>community</a:t>
            </a:r>
            <a:r>
              <a:rPr lang="en-US" b="1" dirty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742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679</TotalTime>
  <Words>96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Preparing Our Hearts to Reach Out:</vt:lpstr>
      <vt:lpstr>Relational Outreach </vt:lpstr>
      <vt:lpstr>PowerPoint Presentation</vt:lpstr>
      <vt:lpstr>Relational Outreach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17</cp:revision>
  <dcterms:created xsi:type="dcterms:W3CDTF">2015-02-13T20:04:01Z</dcterms:created>
  <dcterms:modified xsi:type="dcterms:W3CDTF">2015-03-22T11:52:41Z</dcterms:modified>
</cp:coreProperties>
</file>