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7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53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13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77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10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5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4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0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58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23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c" descr=" "/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dirty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8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dirty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US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8" y="802300"/>
            <a:ext cx="8101011" cy="1069364"/>
          </a:xfrm>
        </p:spPr>
        <p:txBody>
          <a:bodyPr>
            <a:normAutofit/>
          </a:bodyPr>
          <a:lstStyle/>
          <a:p>
            <a:r>
              <a:rPr lang="en-US" dirty="0" smtClean="0"/>
              <a:t>What We Believe -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076044" cy="97762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 other foundation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5875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146267"/>
            <a:ext cx="6915418" cy="682534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we believe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To the one holy and ever-loving triune God be glory for ever and ever!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287683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146267"/>
            <a:ext cx="6915418" cy="682534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we believe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1 Corinthians 3 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8678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146267"/>
            <a:ext cx="6915418" cy="682534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we believe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dirty="0"/>
              <a:t>God exists and is pleased with all who draw near by </a:t>
            </a:r>
            <a:r>
              <a:rPr lang="en-US" sz="3400" dirty="0" smtClean="0"/>
              <a:t>faith  </a:t>
            </a:r>
          </a:p>
          <a:p>
            <a:pPr lvl="1"/>
            <a:r>
              <a:rPr lang="en-US" sz="3000" dirty="0" smtClean="0"/>
              <a:t>Exodus 3:13-14</a:t>
            </a:r>
          </a:p>
          <a:p>
            <a:pPr lvl="1"/>
            <a:r>
              <a:rPr lang="en-US" sz="3000" dirty="0" smtClean="0"/>
              <a:t>Hebrews 11:1-6</a:t>
            </a:r>
          </a:p>
          <a:p>
            <a:pPr lvl="1"/>
            <a:r>
              <a:rPr lang="en-US" sz="3000" dirty="0" smtClean="0"/>
              <a:t>Without faith it is impossible to please God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0234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146267"/>
            <a:ext cx="6915418" cy="682534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we believe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0" y="2015733"/>
            <a:ext cx="7471909" cy="4013592"/>
          </a:xfrm>
        </p:spPr>
        <p:txBody>
          <a:bodyPr>
            <a:normAutofit/>
          </a:bodyPr>
          <a:lstStyle/>
          <a:p>
            <a:r>
              <a:rPr lang="en-US" sz="3400" dirty="0" smtClean="0"/>
              <a:t>We </a:t>
            </a:r>
            <a:r>
              <a:rPr lang="en-US" sz="3400" dirty="0"/>
              <a:t>worship the one holy and loving God who is Father, Son, and Holy Spirit eternally</a:t>
            </a:r>
            <a:r>
              <a:rPr lang="en-US" sz="3400" dirty="0" smtClean="0"/>
              <a:t>.</a:t>
            </a:r>
          </a:p>
          <a:p>
            <a:pPr lvl="1"/>
            <a:r>
              <a:rPr lang="en-US" sz="3000" dirty="0" smtClean="0"/>
              <a:t>Exodus 20:1-6</a:t>
            </a:r>
          </a:p>
          <a:p>
            <a:pPr lvl="1"/>
            <a:r>
              <a:rPr lang="en-US" sz="3000" dirty="0" smtClean="0"/>
              <a:t>Deuteronomy 6:4</a:t>
            </a:r>
          </a:p>
          <a:p>
            <a:pPr lvl="1"/>
            <a:r>
              <a:rPr lang="en-US" sz="3000" dirty="0" smtClean="0"/>
              <a:t>Genesis 1:26-27, Matthew 28:19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4056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146267"/>
            <a:ext cx="6915418" cy="682534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we believe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God calls forth a people of faith to worship God alone.</a:t>
            </a:r>
          </a:p>
          <a:p>
            <a:pPr lvl="1"/>
            <a:r>
              <a:rPr lang="en-US" sz="3000" dirty="0" smtClean="0"/>
              <a:t>Genesis 12:2-3</a:t>
            </a:r>
          </a:p>
          <a:p>
            <a:pPr lvl="1"/>
            <a:r>
              <a:rPr lang="en-US" sz="3000" dirty="0" smtClean="0"/>
              <a:t>Romans 4:13-25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5093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146267"/>
            <a:ext cx="6915418" cy="682534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we believe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7043284" cy="3450613"/>
          </a:xfrm>
        </p:spPr>
        <p:txBody>
          <a:bodyPr>
            <a:normAutofit/>
          </a:bodyPr>
          <a:lstStyle/>
          <a:p>
            <a:r>
              <a:rPr lang="en-US" sz="3400" dirty="0" smtClean="0"/>
              <a:t>We </a:t>
            </a:r>
            <a:r>
              <a:rPr lang="en-US" sz="3400" dirty="0"/>
              <a:t>humbly recognize that God far surpasses human comprehension and </a:t>
            </a:r>
            <a:r>
              <a:rPr lang="en-US" sz="3400" dirty="0" smtClean="0"/>
              <a:t>understanding</a:t>
            </a:r>
          </a:p>
          <a:p>
            <a:pPr lvl="1"/>
            <a:r>
              <a:rPr lang="en-US" sz="3000" dirty="0" smtClean="0"/>
              <a:t>Isaiah 40:18-23</a:t>
            </a:r>
          </a:p>
          <a:p>
            <a:pPr lvl="1"/>
            <a:r>
              <a:rPr lang="en-US" sz="3000" dirty="0" smtClean="0"/>
              <a:t>Romans 11:33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1188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146267"/>
            <a:ext cx="6915418" cy="682534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we believe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1828800"/>
            <a:ext cx="6571343" cy="4386263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/>
              <a:t>God is perfect in holy love</a:t>
            </a:r>
          </a:p>
          <a:p>
            <a:r>
              <a:rPr lang="en-US" sz="3400" dirty="0" smtClean="0"/>
              <a:t>God is perfect in almighty love</a:t>
            </a:r>
          </a:p>
          <a:p>
            <a:r>
              <a:rPr lang="en-US" sz="3400" dirty="0" smtClean="0"/>
              <a:t>God is perfect in preserving love</a:t>
            </a:r>
          </a:p>
          <a:p>
            <a:r>
              <a:rPr lang="en-US" sz="3400" dirty="0" smtClean="0"/>
              <a:t>God is perfect in righteous love</a:t>
            </a:r>
          </a:p>
          <a:p>
            <a:r>
              <a:rPr lang="en-US" sz="3400" dirty="0" smtClean="0"/>
              <a:t>God is perfect in redemptive love</a:t>
            </a:r>
          </a:p>
          <a:p>
            <a:r>
              <a:rPr lang="en-US" sz="3400" dirty="0" smtClean="0"/>
              <a:t>God is perfect in suffering love</a:t>
            </a:r>
          </a:p>
          <a:p>
            <a:r>
              <a:rPr lang="en-US" sz="3400" dirty="0" smtClean="0"/>
              <a:t>God is perfect in faithful love</a:t>
            </a:r>
          </a:p>
        </p:txBody>
      </p:sp>
    </p:spTree>
    <p:extLst>
      <p:ext uri="{BB962C8B-B14F-4D97-AF65-F5344CB8AC3E}">
        <p14:creationId xmlns:p14="http://schemas.microsoft.com/office/powerpoint/2010/main" val="60519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146267"/>
            <a:ext cx="6915418" cy="682534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we believe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Ian McCormack story…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2453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146267"/>
            <a:ext cx="6915418" cy="682534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we believe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God is Love</a:t>
            </a:r>
          </a:p>
          <a:p>
            <a:pPr lvl="1"/>
            <a:r>
              <a:rPr lang="en-US" sz="3000" dirty="0" smtClean="0"/>
              <a:t>Romans 3:21-26</a:t>
            </a:r>
          </a:p>
          <a:p>
            <a:pPr lvl="1"/>
            <a:r>
              <a:rPr lang="en-US" sz="3000" dirty="0" smtClean="0"/>
              <a:t>1 John 4:7-16</a:t>
            </a:r>
          </a:p>
          <a:p>
            <a:pPr marL="0" indent="0">
              <a:buNone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422134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878</TotalTime>
  <Words>190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Microsoft Sans Serif</vt:lpstr>
      <vt:lpstr>Gallery</vt:lpstr>
      <vt:lpstr>What We Believe - God</vt:lpstr>
      <vt:lpstr>What we believe</vt:lpstr>
      <vt:lpstr>What we believe</vt:lpstr>
      <vt:lpstr>What we believe</vt:lpstr>
      <vt:lpstr>What we believe</vt:lpstr>
      <vt:lpstr>What we believe</vt:lpstr>
      <vt:lpstr>What we believe</vt:lpstr>
      <vt:lpstr>What we believe</vt:lpstr>
      <vt:lpstr>What we believe</vt:lpstr>
      <vt:lpstr>What we believe</vt:lpstr>
    </vt:vector>
  </TitlesOfParts>
  <Company>Moog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Supremacy of Christ</dc:title>
  <dc:creator>Schlabach, Nathan</dc:creator>
  <cp:lastModifiedBy>Schlabach, Nathan</cp:lastModifiedBy>
  <cp:revision>12</cp:revision>
  <dcterms:created xsi:type="dcterms:W3CDTF">2019-08-25T02:00:22Z</dcterms:created>
  <dcterms:modified xsi:type="dcterms:W3CDTF">2020-01-12T00:14:57Z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de5ad534-da6a-4671-8c04-b8f208070614</vt:lpwstr>
  </property>
  <property fmtid="{D5CDD505-2E9C-101B-9397-08002B2CF9AE}" pid="3" name="techData">
    <vt:lpwstr>No</vt:lpwstr>
  </property>
  <property fmtid="{D5CDD505-2E9C-101B-9397-08002B2CF9AE}" pid="4" name="VisualMarking">
    <vt:lpwstr>None</vt:lpwstr>
  </property>
  <property fmtid="{D5CDD505-2E9C-101B-9397-08002B2CF9AE}" pid="5" name="ThirdPartyComment">
    <vt:lpwstr>Not work related</vt:lpwstr>
  </property>
</Properties>
</file>